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5" r:id="rId4"/>
    <p:sldId id="257" r:id="rId5"/>
    <p:sldId id="266" r:id="rId6"/>
    <p:sldId id="267" r:id="rId7"/>
    <p:sldId id="268" r:id="rId8"/>
    <p:sldId id="358" r:id="rId9"/>
    <p:sldId id="269" r:id="rId10"/>
    <p:sldId id="259" r:id="rId11"/>
    <p:sldId id="323" r:id="rId12"/>
    <p:sldId id="324" r:id="rId13"/>
    <p:sldId id="325" r:id="rId14"/>
    <p:sldId id="260" r:id="rId15"/>
    <p:sldId id="303" r:id="rId16"/>
    <p:sldId id="327" r:id="rId17"/>
    <p:sldId id="319" r:id="rId18"/>
    <p:sldId id="320" r:id="rId19"/>
    <p:sldId id="261" r:id="rId20"/>
    <p:sldId id="271" r:id="rId21"/>
    <p:sldId id="272" r:id="rId22"/>
    <p:sldId id="273" r:id="rId23"/>
    <p:sldId id="274" r:id="rId24"/>
    <p:sldId id="354" r:id="rId25"/>
    <p:sldId id="355" r:id="rId26"/>
    <p:sldId id="356" r:id="rId27"/>
    <p:sldId id="357" r:id="rId28"/>
    <p:sldId id="262" r:id="rId29"/>
    <p:sldId id="328" r:id="rId30"/>
    <p:sldId id="329" r:id="rId31"/>
    <p:sldId id="35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08" r:id="rId44"/>
    <p:sldId id="311" r:id="rId45"/>
    <p:sldId id="341" r:id="rId46"/>
    <p:sldId id="342" r:id="rId47"/>
    <p:sldId id="343" r:id="rId48"/>
    <p:sldId id="344" r:id="rId49"/>
    <p:sldId id="263" r:id="rId50"/>
    <p:sldId id="345" r:id="rId51"/>
    <p:sldId id="346" r:id="rId52"/>
    <p:sldId id="347" r:id="rId53"/>
    <p:sldId id="348" r:id="rId54"/>
    <p:sldId id="349" r:id="rId55"/>
    <p:sldId id="350" r:id="rId56"/>
    <p:sldId id="288" r:id="rId57"/>
    <p:sldId id="289" r:id="rId58"/>
    <p:sldId id="290" r:id="rId59"/>
    <p:sldId id="305" r:id="rId60"/>
    <p:sldId id="351" r:id="rId61"/>
    <p:sldId id="352" r:id="rId62"/>
    <p:sldId id="353" r:id="rId63"/>
    <p:sldId id="264" r:id="rId64"/>
    <p:sldId id="279" r:id="rId65"/>
    <p:sldId id="280" r:id="rId66"/>
    <p:sldId id="278" r:id="rId67"/>
    <p:sldId id="281" r:id="rId68"/>
    <p:sldId id="326" r:id="rId69"/>
    <p:sldId id="282" r:id="rId70"/>
    <p:sldId id="286" r:id="rId71"/>
    <p:sldId id="275" r:id="rId72"/>
    <p:sldId id="276" r:id="rId73"/>
    <p:sldId id="277" r:id="rId74"/>
    <p:sldId id="318" r:id="rId75"/>
    <p:sldId id="321" r:id="rId76"/>
    <p:sldId id="296" r:id="rId77"/>
    <p:sldId id="301" r:id="rId78"/>
    <p:sldId id="302" r:id="rId79"/>
    <p:sldId id="300" r:id="rId80"/>
    <p:sldId id="297" r:id="rId81"/>
    <p:sldId id="298" r:id="rId82"/>
    <p:sldId id="299" r:id="rId83"/>
    <p:sldId id="304" r:id="rId84"/>
    <p:sldId id="322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7884A91-2397-4346-9A3A-349158C9BABC}">
          <p14:sldIdLst>
            <p14:sldId id="256"/>
            <p14:sldId id="258"/>
            <p14:sldId id="265"/>
            <p14:sldId id="257"/>
            <p14:sldId id="266"/>
            <p14:sldId id="267"/>
            <p14:sldId id="268"/>
            <p14:sldId id="358"/>
            <p14:sldId id="269"/>
          </p14:sldIdLst>
        </p14:section>
        <p14:section name="메인" id="{3567EDE1-3B1A-468A-AEA4-E0C061FF636B}">
          <p14:sldIdLst>
            <p14:sldId id="259"/>
            <p14:sldId id="323"/>
            <p14:sldId id="324"/>
            <p14:sldId id="325"/>
          </p14:sldIdLst>
        </p14:section>
        <p14:section name="캠페인리스트" id="{7F06FE21-5D2E-4C64-8708-698B53227732}">
          <p14:sldIdLst>
            <p14:sldId id="260"/>
            <p14:sldId id="303"/>
            <p14:sldId id="327"/>
            <p14:sldId id="319"/>
            <p14:sldId id="320"/>
          </p14:sldIdLst>
        </p14:section>
        <p14:section name="캠페인상세" id="{5A86653C-EFFC-4BCC-801B-A65DDA736B5F}">
          <p14:sldIdLst>
            <p14:sldId id="261"/>
            <p14:sldId id="271"/>
            <p14:sldId id="272"/>
            <p14:sldId id="273"/>
            <p14:sldId id="274"/>
            <p14:sldId id="354"/>
            <p14:sldId id="355"/>
            <p14:sldId id="356"/>
            <p14:sldId id="357"/>
          </p14:sldIdLst>
        </p14:section>
        <p14:section name="후원하기" id="{1EB08EF1-EE0D-44CA-8EA1-B66ACAE56934}">
          <p14:sldIdLst>
            <p14:sldId id="262"/>
          </p14:sldIdLst>
        </p14:section>
        <p14:section name="리워드 있는 후원" id="{0633CB03-FDA3-402B-8820-F6A560E582AE}">
          <p14:sldIdLst>
            <p14:sldId id="328"/>
            <p14:sldId id="329"/>
            <p14:sldId id="35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08"/>
            <p14:sldId id="311"/>
          </p14:sldIdLst>
        </p14:section>
        <p14:section name="리워드 없는 후원" id="{672F9957-B07A-4234-AADD-CB1F2A02EA98}">
          <p14:sldIdLst>
            <p14:sldId id="341"/>
            <p14:sldId id="342"/>
            <p14:sldId id="343"/>
          </p14:sldIdLst>
        </p14:section>
        <p14:section name="결제에러" id="{664E3ED6-6C33-434D-99F2-19B8E574F814}">
          <p14:sldIdLst>
            <p14:sldId id="344"/>
          </p14:sldIdLst>
        </p14:section>
        <p14:section name="로그인/회원가입" id="{5043B5DC-094C-4AA9-A923-FAA5530FD226}">
          <p14:sldIdLst>
            <p14:sldId id="263"/>
            <p14:sldId id="345"/>
            <p14:sldId id="346"/>
            <p14:sldId id="347"/>
            <p14:sldId id="348"/>
            <p14:sldId id="349"/>
            <p14:sldId id="350"/>
          </p14:sldIdLst>
        </p14:section>
        <p14:section name="회원가입" id="{3ECB2188-826F-4C7A-A125-22DF815C4B77}">
          <p14:sldIdLst>
            <p14:sldId id="288"/>
            <p14:sldId id="289"/>
            <p14:sldId id="290"/>
            <p14:sldId id="305"/>
            <p14:sldId id="351"/>
            <p14:sldId id="352"/>
            <p14:sldId id="353"/>
          </p14:sldIdLst>
        </p14:section>
        <p14:section name="마이페이지" id="{DB70720C-E0B3-4B38-B0E3-7CDCF4565233}">
          <p14:sldIdLst>
            <p14:sldId id="264"/>
            <p14:sldId id="279"/>
            <p14:sldId id="280"/>
            <p14:sldId id="278"/>
            <p14:sldId id="281"/>
            <p14:sldId id="326"/>
            <p14:sldId id="282"/>
            <p14:sldId id="286"/>
            <p14:sldId id="275"/>
            <p14:sldId id="276"/>
            <p14:sldId id="277"/>
          </p14:sldIdLst>
        </p14:section>
        <p14:section name="회사소개" id="{41521F82-CA43-4A5A-B59C-58BCA93E8252}">
          <p14:sldIdLst>
            <p14:sldId id="318"/>
            <p14:sldId id="321"/>
          </p14:sldIdLst>
        </p14:section>
        <p14:section name="새소식" id="{25D6B0C5-6443-4E33-8262-D569117BBEA6}">
          <p14:sldIdLst>
            <p14:sldId id="296"/>
            <p14:sldId id="301"/>
            <p14:sldId id="302"/>
            <p14:sldId id="300"/>
            <p14:sldId id="297"/>
            <p14:sldId id="298"/>
            <p14:sldId id="299"/>
          </p14:sldIdLst>
        </p14:section>
        <p14:section name="약관" id="{D1A63CB3-4BA9-405D-84AF-C72E0BCF8719}">
          <p14:sldIdLst>
            <p14:sldId id="304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9894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45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67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664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49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2021-09-03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05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2021-09-03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693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2021-09-03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795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2021-09-03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45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2021-09-03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2021-09-03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203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1C691-57A7-4E6E-8A87-5BFD671F1F9F}" type="datetimeFigureOut">
              <a:rPr lang="ko-KR" altLang="en-US" smtClean="0"/>
              <a:t>2021-09-03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497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4DA50-0014-4B6E-A731-C77656FFB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ChariTree</a:t>
            </a:r>
            <a:r>
              <a:rPr lang="en-US" altLang="ko-KR" dirty="0"/>
              <a:t> Front </a:t>
            </a:r>
            <a:r>
              <a:rPr lang="ko-KR" altLang="en-US" dirty="0"/>
              <a:t>화면설계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10DF81-A23C-41E0-ACD4-F2E9D87477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이학송</a:t>
            </a:r>
            <a:r>
              <a:rPr lang="en-US" altLang="ko-KR" dirty="0"/>
              <a:t>, </a:t>
            </a:r>
            <a:r>
              <a:rPr lang="ko-KR" altLang="en-US" dirty="0"/>
              <a:t>이현지</a:t>
            </a:r>
            <a:r>
              <a:rPr lang="en-US" altLang="ko-KR" dirty="0"/>
              <a:t>, </a:t>
            </a:r>
            <a:r>
              <a:rPr lang="ko-KR" altLang="en-US" dirty="0" err="1"/>
              <a:t>정진범</a:t>
            </a:r>
            <a:r>
              <a:rPr lang="en-US" altLang="ko-KR" dirty="0"/>
              <a:t>, </a:t>
            </a:r>
            <a:r>
              <a:rPr lang="ko-KR" altLang="en-US" dirty="0"/>
              <a:t>김영권</a:t>
            </a:r>
          </a:p>
        </p:txBody>
      </p:sp>
    </p:spTree>
    <p:extLst>
      <p:ext uri="{BB962C8B-B14F-4D97-AF65-F5344CB8AC3E}">
        <p14:creationId xmlns:p14="http://schemas.microsoft.com/office/powerpoint/2010/main" val="211048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678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메인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상단 슬라이드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1D99F67-68D0-4399-B1DC-EB4EA7B5E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" b="82667"/>
          <a:stretch/>
        </p:blipFill>
        <p:spPr>
          <a:xfrm>
            <a:off x="378823" y="1888174"/>
            <a:ext cx="11478559" cy="35317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951FAA-B35D-4090-BE62-5B48319D4DDA}"/>
              </a:ext>
            </a:extLst>
          </p:cNvPr>
          <p:cNvSpPr txBox="1"/>
          <p:nvPr/>
        </p:nvSpPr>
        <p:spPr>
          <a:xfrm>
            <a:off x="5958502" y="4761617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62161-B4B4-4F52-BCAB-229EEFB335D3}"/>
              </a:ext>
            </a:extLst>
          </p:cNvPr>
          <p:cNvSpPr txBox="1"/>
          <p:nvPr/>
        </p:nvSpPr>
        <p:spPr>
          <a:xfrm>
            <a:off x="348704" y="2897278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9D5C8-E604-4B91-8CE7-16D68C1EB540}"/>
              </a:ext>
            </a:extLst>
          </p:cNvPr>
          <p:cNvSpPr txBox="1"/>
          <p:nvPr/>
        </p:nvSpPr>
        <p:spPr>
          <a:xfrm>
            <a:off x="98101" y="1484603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5FFE7-3F72-4671-B75E-946E89190FDD}"/>
              </a:ext>
            </a:extLst>
          </p:cNvPr>
          <p:cNvSpPr txBox="1"/>
          <p:nvPr/>
        </p:nvSpPr>
        <p:spPr>
          <a:xfrm>
            <a:off x="378823" y="5415465"/>
            <a:ext cx="11632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/>
              <a:t>캠페인 상품 이미지 </a:t>
            </a:r>
            <a:r>
              <a:rPr lang="en-US" altLang="ko-KR" dirty="0"/>
              <a:t>+ </a:t>
            </a:r>
            <a:r>
              <a:rPr lang="ko-KR" altLang="en-US" dirty="0"/>
              <a:t>광고 배너</a:t>
            </a:r>
            <a:r>
              <a:rPr lang="en-US" altLang="ko-KR" dirty="0"/>
              <a:t>. </a:t>
            </a:r>
            <a:r>
              <a:rPr lang="ko-KR" altLang="en-US" dirty="0"/>
              <a:t> 백그라운드 이미지를 사용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B. </a:t>
            </a:r>
            <a:r>
              <a:rPr lang="ko-KR" altLang="en-US" dirty="0"/>
              <a:t>자동으로 슬라이드 되는 것과 </a:t>
            </a:r>
            <a:r>
              <a:rPr lang="en-US" altLang="ko-KR" dirty="0"/>
              <a:t>B</a:t>
            </a:r>
            <a:r>
              <a:rPr lang="ko-KR" altLang="en-US" dirty="0"/>
              <a:t>의 버튼을 눌러서 이전과 다음 이미지로 넘어 갈 수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C. </a:t>
            </a:r>
            <a:r>
              <a:rPr lang="ko-KR" altLang="en-US" dirty="0"/>
              <a:t>내가 보고 있는 이미지가 몇 번째인지 알 수 있다</a:t>
            </a:r>
            <a:r>
              <a:rPr lang="en-US" altLang="ko-KR" dirty="0"/>
              <a:t>. </a:t>
            </a:r>
            <a:r>
              <a:rPr lang="ko-KR" altLang="en-US" dirty="0"/>
              <a:t>또한 클릭 이벤트로 그 순번의 이미지로 이동가능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D. </a:t>
            </a:r>
            <a:r>
              <a:rPr lang="ko-KR" altLang="en-US" dirty="0"/>
              <a:t>이미지에 연관된</a:t>
            </a:r>
            <a:r>
              <a:rPr lang="en-US" altLang="ko-KR" dirty="0"/>
              <a:t>, </a:t>
            </a:r>
            <a:r>
              <a:rPr lang="ko-KR" altLang="en-US" dirty="0"/>
              <a:t>캠페인 관련 광고문이 들어갈 예정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9ECD62-F904-4E7C-B922-30BFB981F593}"/>
              </a:ext>
            </a:extLst>
          </p:cNvPr>
          <p:cNvSpPr/>
          <p:nvPr/>
        </p:nvSpPr>
        <p:spPr>
          <a:xfrm>
            <a:off x="224989" y="3014316"/>
            <a:ext cx="956129" cy="99290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684F88-E136-468B-8ED5-431788956D86}"/>
              </a:ext>
            </a:extLst>
          </p:cNvPr>
          <p:cNvSpPr/>
          <p:nvPr/>
        </p:nvSpPr>
        <p:spPr>
          <a:xfrm>
            <a:off x="378823" y="1886206"/>
            <a:ext cx="11464473" cy="33591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7179D4-DD3C-4F3E-8C54-0B0D58082960}"/>
              </a:ext>
            </a:extLst>
          </p:cNvPr>
          <p:cNvSpPr/>
          <p:nvPr/>
        </p:nvSpPr>
        <p:spPr>
          <a:xfrm>
            <a:off x="5480437" y="4803191"/>
            <a:ext cx="956129" cy="5232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789F30-8833-402C-8F4A-53BD207D72E2}"/>
              </a:ext>
            </a:extLst>
          </p:cNvPr>
          <p:cNvSpPr/>
          <p:nvPr/>
        </p:nvSpPr>
        <p:spPr>
          <a:xfrm>
            <a:off x="1114717" y="4007222"/>
            <a:ext cx="5070930" cy="8964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1F274-B80D-40E9-A8EB-9F50C0E7179D}"/>
              </a:ext>
            </a:extLst>
          </p:cNvPr>
          <p:cNvSpPr txBox="1"/>
          <p:nvPr/>
        </p:nvSpPr>
        <p:spPr>
          <a:xfrm>
            <a:off x="3413665" y="3893929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2545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메인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중간 섹션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1D99F67-68D0-4399-B1DC-EB4EA7B5E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" t="17951" r="3383" b="51375"/>
          <a:stretch/>
        </p:blipFill>
        <p:spPr>
          <a:xfrm>
            <a:off x="2510444" y="1248644"/>
            <a:ext cx="7624550" cy="5496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D874FD-D07C-4E4A-B9BA-5EC57B61D15D}"/>
              </a:ext>
            </a:extLst>
          </p:cNvPr>
          <p:cNvSpPr txBox="1"/>
          <p:nvPr/>
        </p:nvSpPr>
        <p:spPr>
          <a:xfrm>
            <a:off x="2476049" y="1781509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76B5D-1217-4B5F-9DEA-0984D11D033C}"/>
              </a:ext>
            </a:extLst>
          </p:cNvPr>
          <p:cNvSpPr txBox="1"/>
          <p:nvPr/>
        </p:nvSpPr>
        <p:spPr>
          <a:xfrm>
            <a:off x="4453924" y="5657598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C21599-E94A-4A66-B5CB-2E1A0E49420E}"/>
              </a:ext>
            </a:extLst>
          </p:cNvPr>
          <p:cNvSpPr txBox="1"/>
          <p:nvPr/>
        </p:nvSpPr>
        <p:spPr>
          <a:xfrm>
            <a:off x="9340093" y="4162806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36BC0C-F98E-45E4-BF28-DB9EAD69F148}"/>
              </a:ext>
            </a:extLst>
          </p:cNvPr>
          <p:cNvSpPr txBox="1"/>
          <p:nvPr/>
        </p:nvSpPr>
        <p:spPr>
          <a:xfrm>
            <a:off x="9340093" y="1202298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1BC76-8377-44BC-AEB0-A9CC8EDE0038}"/>
              </a:ext>
            </a:extLst>
          </p:cNvPr>
          <p:cNvSpPr txBox="1"/>
          <p:nvPr/>
        </p:nvSpPr>
        <p:spPr>
          <a:xfrm>
            <a:off x="166435" y="1993558"/>
            <a:ext cx="2556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이미지 클릭시에 상세 페이지로 이동하게 된다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BC36-EE2D-4C06-898B-D4FEE6853A4A}"/>
              </a:ext>
            </a:extLst>
          </p:cNvPr>
          <p:cNvSpPr txBox="1"/>
          <p:nvPr/>
        </p:nvSpPr>
        <p:spPr>
          <a:xfrm>
            <a:off x="9778732" y="1277430"/>
            <a:ext cx="2556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</a:t>
            </a:r>
            <a:r>
              <a:rPr lang="ko-KR" altLang="en-US" dirty="0"/>
              <a:t> </a:t>
            </a:r>
            <a:r>
              <a:rPr lang="en-US" altLang="ko-KR" dirty="0"/>
              <a:t>More </a:t>
            </a:r>
            <a:r>
              <a:rPr lang="ko-KR" altLang="en-US" dirty="0"/>
              <a:t>버튼을 누르면 전체 캠페인 페이지로 이동하는 링크가 걸려있다</a:t>
            </a:r>
            <a:r>
              <a:rPr lang="en-US" altLang="ko-KR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CA138A-E783-4200-85C5-D55F4B134416}"/>
              </a:ext>
            </a:extLst>
          </p:cNvPr>
          <p:cNvSpPr txBox="1"/>
          <p:nvPr/>
        </p:nvSpPr>
        <p:spPr>
          <a:xfrm>
            <a:off x="158732" y="4686026"/>
            <a:ext cx="2700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 startAt="3"/>
            </a:pPr>
            <a:r>
              <a:rPr lang="ko-KR" altLang="en-US" dirty="0"/>
              <a:t>오픈 예정일에서 오늘 날짜를 빼서 남은</a:t>
            </a:r>
            <a:r>
              <a:rPr lang="en-US" altLang="ko-KR" dirty="0"/>
              <a:t> </a:t>
            </a:r>
            <a:r>
              <a:rPr lang="ko-KR" altLang="en-US" dirty="0"/>
              <a:t>일수를 알려준다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62DE22-2C59-4D3A-B302-54F7027B5C6C}"/>
              </a:ext>
            </a:extLst>
          </p:cNvPr>
          <p:cNvSpPr txBox="1"/>
          <p:nvPr/>
        </p:nvSpPr>
        <p:spPr>
          <a:xfrm>
            <a:off x="9778732" y="3327087"/>
            <a:ext cx="2556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D.</a:t>
            </a:r>
            <a:r>
              <a:rPr lang="ko-KR" altLang="en-US" dirty="0"/>
              <a:t> 이미지를 누르면 해당 캠페인의 상세 페이지로 이동하게 된다</a:t>
            </a:r>
            <a:r>
              <a:rPr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26E5DF-5680-4FFD-881E-57F361A22BC8}"/>
              </a:ext>
            </a:extLst>
          </p:cNvPr>
          <p:cNvSpPr txBox="1"/>
          <p:nvPr/>
        </p:nvSpPr>
        <p:spPr>
          <a:xfrm>
            <a:off x="6693398" y="6281504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507F9B-B0C5-4B8D-9A6E-AF7DCF7EB51F}"/>
              </a:ext>
            </a:extLst>
          </p:cNvPr>
          <p:cNvSpPr txBox="1"/>
          <p:nvPr/>
        </p:nvSpPr>
        <p:spPr>
          <a:xfrm>
            <a:off x="610069" y="6229098"/>
            <a:ext cx="5776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E.</a:t>
            </a:r>
            <a:r>
              <a:rPr lang="ko-KR" altLang="en-US" sz="1600" dirty="0"/>
              <a:t> 슬라이드 형식</a:t>
            </a:r>
            <a:r>
              <a:rPr lang="en-US" altLang="ko-KR" sz="1600" dirty="0"/>
              <a:t>/</a:t>
            </a:r>
            <a:r>
              <a:rPr lang="ko-KR" altLang="en-US" sz="1600" dirty="0"/>
              <a:t>좌우 버튼을 통해 이전</a:t>
            </a:r>
            <a:r>
              <a:rPr lang="en-US" altLang="ko-KR" sz="1600" dirty="0"/>
              <a:t>, </a:t>
            </a:r>
            <a:r>
              <a:rPr lang="ko-KR" altLang="en-US" sz="1600" dirty="0"/>
              <a:t>다음 캠페인을 볼 수 있다</a:t>
            </a:r>
            <a:r>
              <a:rPr lang="en-US" altLang="ko-KR" sz="1600" dirty="0"/>
              <a:t>. (</a:t>
            </a:r>
            <a:r>
              <a:rPr lang="ko-KR" altLang="en-US" sz="1600" dirty="0"/>
              <a:t>화면이 작아지면</a:t>
            </a:r>
            <a:r>
              <a:rPr lang="en-US" altLang="ko-KR" sz="1600" dirty="0"/>
              <a:t>, </a:t>
            </a:r>
            <a:r>
              <a:rPr lang="ko-KR" altLang="en-US" sz="1600" dirty="0"/>
              <a:t>두 개의 뷰가 하나로 줄어든다</a:t>
            </a:r>
            <a:r>
              <a:rPr lang="en-US" altLang="ko-KR" sz="1600" dirty="0"/>
              <a:t>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39A42B-52E1-4830-8938-C5F8031469F8}"/>
              </a:ext>
            </a:extLst>
          </p:cNvPr>
          <p:cNvSpPr txBox="1"/>
          <p:nvPr/>
        </p:nvSpPr>
        <p:spPr>
          <a:xfrm>
            <a:off x="7365052" y="5555673"/>
            <a:ext cx="39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B64611-82F9-455B-A57B-49B7BB671B88}"/>
              </a:ext>
            </a:extLst>
          </p:cNvPr>
          <p:cNvSpPr txBox="1"/>
          <p:nvPr/>
        </p:nvSpPr>
        <p:spPr>
          <a:xfrm>
            <a:off x="9851025" y="5057433"/>
            <a:ext cx="2556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F.</a:t>
            </a:r>
            <a:r>
              <a:rPr lang="ko-KR" altLang="en-US" dirty="0"/>
              <a:t> 섹션 전체에 보이는 붉은색 바는 현재 </a:t>
            </a:r>
            <a:r>
              <a:rPr lang="ko-KR" altLang="en-US" dirty="0" err="1"/>
              <a:t>캠패인의</a:t>
            </a:r>
            <a:r>
              <a:rPr lang="ko-KR" altLang="en-US" dirty="0"/>
              <a:t> 달성도를 보여주는 바입니다</a:t>
            </a:r>
            <a:r>
              <a:rPr lang="en-US" altLang="ko-KR" dirty="0"/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4C2075-0716-47AE-9A3C-57803DF142DA}"/>
              </a:ext>
            </a:extLst>
          </p:cNvPr>
          <p:cNvSpPr/>
          <p:nvPr/>
        </p:nvSpPr>
        <p:spPr>
          <a:xfrm>
            <a:off x="2866771" y="1893760"/>
            <a:ext cx="2060187" cy="13790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7D1280-0CD0-4553-A576-ADF285696023}"/>
              </a:ext>
            </a:extLst>
          </p:cNvPr>
          <p:cNvSpPr/>
          <p:nvPr/>
        </p:nvSpPr>
        <p:spPr>
          <a:xfrm>
            <a:off x="9340093" y="1657973"/>
            <a:ext cx="438639" cy="19817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DA3B6EC-8320-43EA-8AD0-F8962E6D5CEA}"/>
              </a:ext>
            </a:extLst>
          </p:cNvPr>
          <p:cNvSpPr/>
          <p:nvPr/>
        </p:nvSpPr>
        <p:spPr>
          <a:xfrm>
            <a:off x="4299020" y="6061871"/>
            <a:ext cx="473034" cy="1814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B5D2C52-3E7C-4B54-8770-319828EEDADD}"/>
              </a:ext>
            </a:extLst>
          </p:cNvPr>
          <p:cNvSpPr/>
          <p:nvPr/>
        </p:nvSpPr>
        <p:spPr>
          <a:xfrm>
            <a:off x="9081348" y="4732371"/>
            <a:ext cx="731780" cy="6307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4DEFAD-C8FB-497F-BCF4-D35FAFD02192}"/>
              </a:ext>
            </a:extLst>
          </p:cNvPr>
          <p:cNvSpPr/>
          <p:nvPr/>
        </p:nvSpPr>
        <p:spPr>
          <a:xfrm>
            <a:off x="7587203" y="5886355"/>
            <a:ext cx="1421026" cy="2511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8567C9-801A-4EF9-B69E-587067C4D007}"/>
              </a:ext>
            </a:extLst>
          </p:cNvPr>
          <p:cNvSpPr/>
          <p:nvPr/>
        </p:nvSpPr>
        <p:spPr>
          <a:xfrm>
            <a:off x="6631074" y="6409575"/>
            <a:ext cx="956129" cy="3352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945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메인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 섹션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1D99F67-68D0-4399-B1DC-EB4EA7B5E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53447" r="4389" b="10948"/>
          <a:stretch/>
        </p:blipFill>
        <p:spPr>
          <a:xfrm>
            <a:off x="2873928" y="1319349"/>
            <a:ext cx="6444143" cy="5391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9DC78F-90A9-45D2-9F71-49CF24A2DFE1}"/>
              </a:ext>
            </a:extLst>
          </p:cNvPr>
          <p:cNvSpPr txBox="1"/>
          <p:nvPr/>
        </p:nvSpPr>
        <p:spPr>
          <a:xfrm>
            <a:off x="2637411" y="1626564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13673-4ABE-42FB-9CAC-7294CE936241}"/>
              </a:ext>
            </a:extLst>
          </p:cNvPr>
          <p:cNvSpPr txBox="1"/>
          <p:nvPr/>
        </p:nvSpPr>
        <p:spPr>
          <a:xfrm>
            <a:off x="9214183" y="1538447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57F135-9817-438C-B512-7D17F356790F}"/>
              </a:ext>
            </a:extLst>
          </p:cNvPr>
          <p:cNvSpPr txBox="1"/>
          <p:nvPr/>
        </p:nvSpPr>
        <p:spPr>
          <a:xfrm>
            <a:off x="3647100" y="3834798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D8AFBF-558A-42B7-B8B8-A84CA1511841}"/>
              </a:ext>
            </a:extLst>
          </p:cNvPr>
          <p:cNvSpPr txBox="1"/>
          <p:nvPr/>
        </p:nvSpPr>
        <p:spPr>
          <a:xfrm>
            <a:off x="9173101" y="4796334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56D89-ADE9-43B0-B62F-E1C3DDC43C11}"/>
              </a:ext>
            </a:extLst>
          </p:cNvPr>
          <p:cNvSpPr txBox="1"/>
          <p:nvPr/>
        </p:nvSpPr>
        <p:spPr>
          <a:xfrm>
            <a:off x="6533735" y="6153436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0C00CF-9E64-4FDF-BA9F-781E9DDF5028}"/>
              </a:ext>
            </a:extLst>
          </p:cNvPr>
          <p:cNvSpPr txBox="1"/>
          <p:nvPr/>
        </p:nvSpPr>
        <p:spPr>
          <a:xfrm>
            <a:off x="166435" y="1993558"/>
            <a:ext cx="2556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/>
              <a:t>최근의 이슈에 대해서 적히는 공간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이미지에는 기사가 들어가며</a:t>
            </a:r>
            <a:endParaRPr lang="en-US" altLang="ko-KR" dirty="0"/>
          </a:p>
          <a:p>
            <a:r>
              <a:rPr lang="ko-KR" altLang="en-US" dirty="0"/>
              <a:t>기사는 마우스 </a:t>
            </a:r>
            <a:r>
              <a:rPr lang="ko-KR" altLang="en-US" dirty="0" err="1"/>
              <a:t>오버시</a:t>
            </a:r>
            <a:r>
              <a:rPr lang="ko-KR" altLang="en-US" dirty="0"/>
              <a:t> 확대되는 기능을 넣을 것</a:t>
            </a:r>
            <a:r>
              <a:rPr lang="en-US" altLang="ko-KR" dirty="0"/>
              <a:t>. </a:t>
            </a:r>
            <a:r>
              <a:rPr lang="ko-KR" altLang="en-US" dirty="0"/>
              <a:t>이는 트랜스폼을 이용해서 할 것</a:t>
            </a:r>
            <a:r>
              <a:rPr lang="en-US" altLang="ko-KR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36B6E-E3EC-48EF-AAC6-A04F2BE95E42}"/>
              </a:ext>
            </a:extLst>
          </p:cNvPr>
          <p:cNvSpPr txBox="1"/>
          <p:nvPr/>
        </p:nvSpPr>
        <p:spPr>
          <a:xfrm>
            <a:off x="9479321" y="1626564"/>
            <a:ext cx="25563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</a:t>
            </a:r>
            <a:r>
              <a:rPr lang="en-US" altLang="ko-KR" dirty="0" err="1"/>
              <a:t>iFrame</a:t>
            </a:r>
            <a:r>
              <a:rPr lang="ko-KR" altLang="en-US" dirty="0"/>
              <a:t>을 이용한 동영상으로 기사에 맞는 동영상으로 업로드 될 것이며 그 링크로 이동하는 것보다는 특정 </a:t>
            </a:r>
            <a:r>
              <a:rPr lang="ko-KR" altLang="en-US" dirty="0" err="1"/>
              <a:t>위치값이</a:t>
            </a:r>
            <a:r>
              <a:rPr lang="ko-KR" altLang="en-US" dirty="0"/>
              <a:t> 되면 자동으로 실행되게끔 할 것이다</a:t>
            </a:r>
            <a:r>
              <a:rPr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AA029-F3AE-480F-89B5-8CD6503272B1}"/>
              </a:ext>
            </a:extLst>
          </p:cNvPr>
          <p:cNvSpPr txBox="1"/>
          <p:nvPr/>
        </p:nvSpPr>
        <p:spPr>
          <a:xfrm>
            <a:off x="3647099" y="4303980"/>
            <a:ext cx="552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 .E. </a:t>
            </a:r>
            <a:r>
              <a:rPr lang="ko-KR" altLang="en-US" dirty="0"/>
              <a:t>바로가기를 누르면</a:t>
            </a:r>
            <a:r>
              <a:rPr lang="en-US" altLang="ko-KR" dirty="0"/>
              <a:t>, </a:t>
            </a:r>
            <a:r>
              <a:rPr lang="ko-KR" altLang="en-US" dirty="0"/>
              <a:t>캠페인 등록으로 자동 이동하도록 링크를 걸 생각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DF2DC8-B42C-478E-A912-150CF93FEB2B}"/>
              </a:ext>
            </a:extLst>
          </p:cNvPr>
          <p:cNvSpPr txBox="1"/>
          <p:nvPr/>
        </p:nvSpPr>
        <p:spPr>
          <a:xfrm>
            <a:off x="9469166" y="4873278"/>
            <a:ext cx="25563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D. </a:t>
            </a:r>
            <a:r>
              <a:rPr lang="ko-KR" altLang="en-US" dirty="0"/>
              <a:t>백그라운드를 이용한 광고 배너</a:t>
            </a:r>
            <a:r>
              <a:rPr lang="en-US" altLang="ko-KR" dirty="0"/>
              <a:t>, </a:t>
            </a:r>
            <a:r>
              <a:rPr lang="ko-KR" altLang="en-US" dirty="0"/>
              <a:t>누르면 캠페인 등록으로 이동되게끔 링크를 걸 것</a:t>
            </a:r>
            <a:r>
              <a:rPr lang="en-US" altLang="ko-KR" dirty="0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B03684-A04B-44EB-84DA-32757D777A5E}"/>
              </a:ext>
            </a:extLst>
          </p:cNvPr>
          <p:cNvSpPr/>
          <p:nvPr/>
        </p:nvSpPr>
        <p:spPr>
          <a:xfrm>
            <a:off x="3153337" y="1879429"/>
            <a:ext cx="2942663" cy="18557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B2D6F2-3BF3-463C-8043-31D8C5A4BF75}"/>
              </a:ext>
            </a:extLst>
          </p:cNvPr>
          <p:cNvSpPr/>
          <p:nvPr/>
        </p:nvSpPr>
        <p:spPr>
          <a:xfrm>
            <a:off x="6375409" y="1933875"/>
            <a:ext cx="2797692" cy="18557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C5ECAF-3E52-4CC0-A141-5C6DE1461C64}"/>
              </a:ext>
            </a:extLst>
          </p:cNvPr>
          <p:cNvSpPr/>
          <p:nvPr/>
        </p:nvSpPr>
        <p:spPr>
          <a:xfrm>
            <a:off x="4064106" y="4007224"/>
            <a:ext cx="956129" cy="220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87049A-73ED-43FD-B46B-7FCB56C85270}"/>
              </a:ext>
            </a:extLst>
          </p:cNvPr>
          <p:cNvSpPr/>
          <p:nvPr/>
        </p:nvSpPr>
        <p:spPr>
          <a:xfrm>
            <a:off x="3110445" y="5100455"/>
            <a:ext cx="5997696" cy="161088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02E571-AE00-4FA3-97A1-549912CBDB8C}"/>
              </a:ext>
            </a:extLst>
          </p:cNvPr>
          <p:cNvSpPr/>
          <p:nvPr/>
        </p:nvSpPr>
        <p:spPr>
          <a:xfrm>
            <a:off x="5617934" y="6130570"/>
            <a:ext cx="956129" cy="220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998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캠페인리스트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1311"/>
            <a:ext cx="10515600" cy="1119456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모든 캠페인</a:t>
            </a:r>
            <a:endParaRPr lang="en-US" altLang="ko-KR" dirty="0"/>
          </a:p>
          <a:p>
            <a:r>
              <a:rPr lang="ko-KR" altLang="en-US" dirty="0"/>
              <a:t>오픈 예정 캠페인</a:t>
            </a:r>
            <a:endParaRPr lang="en-US" altLang="ko-KR" dirty="0"/>
          </a:p>
          <a:p>
            <a:r>
              <a:rPr lang="ko-KR" altLang="en-US" dirty="0"/>
              <a:t>지난 캠페인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436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캠페인리스트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2C28937-3AE7-4891-96C0-949C81C675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4" b="19030"/>
          <a:stretch/>
        </p:blipFill>
        <p:spPr>
          <a:xfrm>
            <a:off x="2214218" y="1286098"/>
            <a:ext cx="7386329" cy="5505026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21E7C19-1E28-4B85-BA33-FF907DAEE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전체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EF2E97-CA47-4D9C-BCB6-0041CB92ABE5}"/>
              </a:ext>
            </a:extLst>
          </p:cNvPr>
          <p:cNvSpPr/>
          <p:nvPr/>
        </p:nvSpPr>
        <p:spPr>
          <a:xfrm>
            <a:off x="2745244" y="1888174"/>
            <a:ext cx="795816" cy="2006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639B22-AC56-4041-9074-E59FC3A4A84F}"/>
              </a:ext>
            </a:extLst>
          </p:cNvPr>
          <p:cNvSpPr/>
          <p:nvPr/>
        </p:nvSpPr>
        <p:spPr>
          <a:xfrm>
            <a:off x="2827542" y="2339788"/>
            <a:ext cx="6164057" cy="393550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41CB11-30D3-41BD-8150-404B52E577FD}"/>
              </a:ext>
            </a:extLst>
          </p:cNvPr>
          <p:cNvSpPr/>
          <p:nvPr/>
        </p:nvSpPr>
        <p:spPr>
          <a:xfrm flipV="1">
            <a:off x="4957482" y="6526306"/>
            <a:ext cx="1945342" cy="26481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A91984-B027-4914-9CA3-B57DDE65E315}"/>
              </a:ext>
            </a:extLst>
          </p:cNvPr>
          <p:cNvSpPr/>
          <p:nvPr/>
        </p:nvSpPr>
        <p:spPr>
          <a:xfrm>
            <a:off x="2223183" y="1568824"/>
            <a:ext cx="4124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647161-3C34-49E1-B942-6F0E9CB6DE2B}"/>
              </a:ext>
            </a:extLst>
          </p:cNvPr>
          <p:cNvSpPr/>
          <p:nvPr/>
        </p:nvSpPr>
        <p:spPr>
          <a:xfrm>
            <a:off x="2270544" y="3768531"/>
            <a:ext cx="474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</a:rPr>
              <a:t>B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C82CDB-AE2B-4026-BA25-8512A71CF514}"/>
              </a:ext>
            </a:extLst>
          </p:cNvPr>
          <p:cNvSpPr/>
          <p:nvPr/>
        </p:nvSpPr>
        <p:spPr>
          <a:xfrm>
            <a:off x="4639766" y="6090628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93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B0757B5-C12B-4220-9B9A-8CE793687FDB}"/>
              </a:ext>
            </a:extLst>
          </p:cNvPr>
          <p:cNvSpPr txBox="1">
            <a:spLocks/>
          </p:cNvSpPr>
          <p:nvPr/>
        </p:nvSpPr>
        <p:spPr>
          <a:xfrm>
            <a:off x="378823" y="365126"/>
            <a:ext cx="11449000" cy="69296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캠페인리스트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7FAE10-7669-44EB-9F5C-DC591BBC916B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D8848-9D74-426C-A061-D6DD77BC2618}"/>
              </a:ext>
            </a:extLst>
          </p:cNvPr>
          <p:cNvSpPr txBox="1"/>
          <p:nvPr/>
        </p:nvSpPr>
        <p:spPr>
          <a:xfrm>
            <a:off x="441576" y="1495815"/>
            <a:ext cx="9429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 err="1"/>
              <a:t>최신순</a:t>
            </a:r>
            <a:r>
              <a:rPr lang="en-US" altLang="ko-KR" dirty="0"/>
              <a:t>, </a:t>
            </a:r>
            <a:r>
              <a:rPr lang="ko-KR" altLang="en-US" dirty="0" err="1"/>
              <a:t>펀딩금액순</a:t>
            </a:r>
            <a:r>
              <a:rPr lang="en-US" altLang="ko-KR" dirty="0"/>
              <a:t>, </a:t>
            </a:r>
            <a:r>
              <a:rPr lang="ko-KR" altLang="en-US" dirty="0" err="1"/>
              <a:t>펀딩달성도순</a:t>
            </a:r>
            <a:r>
              <a:rPr lang="en-US" altLang="ko-KR" dirty="0"/>
              <a:t>, </a:t>
            </a:r>
            <a:r>
              <a:rPr lang="ko-KR" altLang="en-US" dirty="0"/>
              <a:t>마감순으로 정렬이 가능하다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한페이지에 </a:t>
            </a:r>
            <a:r>
              <a:rPr lang="en-US" altLang="ko-KR" dirty="0"/>
              <a:t>6</a:t>
            </a:r>
            <a:r>
              <a:rPr lang="ko-KR" altLang="en-US" dirty="0"/>
              <a:t>개의 </a:t>
            </a:r>
            <a:r>
              <a:rPr lang="ko-KR" altLang="en-US" dirty="0" err="1"/>
              <a:t>펀딩이</a:t>
            </a:r>
            <a:r>
              <a:rPr lang="ko-KR" altLang="en-US" dirty="0"/>
              <a:t> 보이며 현재진행중인 </a:t>
            </a:r>
            <a:r>
              <a:rPr lang="ko-KR" altLang="en-US" dirty="0" err="1"/>
              <a:t>펀딩</a:t>
            </a:r>
            <a:r>
              <a:rPr lang="en-US" altLang="ko-KR" dirty="0"/>
              <a:t>, </a:t>
            </a:r>
            <a:r>
              <a:rPr lang="ko-KR" altLang="en-US" dirty="0"/>
              <a:t>마감된 </a:t>
            </a:r>
            <a:r>
              <a:rPr lang="ko-KR" altLang="en-US" dirty="0" err="1"/>
              <a:t>펀딩</a:t>
            </a:r>
            <a:r>
              <a:rPr lang="en-US" altLang="ko-KR" dirty="0"/>
              <a:t>, </a:t>
            </a:r>
            <a:r>
              <a:rPr lang="ko-KR" altLang="en-US" dirty="0"/>
              <a:t>오픈예정 </a:t>
            </a:r>
            <a:r>
              <a:rPr lang="ko-KR" altLang="en-US" dirty="0" err="1"/>
              <a:t>펀딩이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다음페이지로 이동이 가능하다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1739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캠페인리스트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21E7C19-1E28-4B85-BA33-FF907DAEE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오픈예정</a:t>
            </a:r>
            <a:endParaRPr lang="en-US" altLang="ko-KR" sz="2400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5830375-CB7F-4B30-9DEB-56E8E12B2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6" b="53657"/>
          <a:stretch/>
        </p:blipFill>
        <p:spPr>
          <a:xfrm>
            <a:off x="378823" y="1655090"/>
            <a:ext cx="11451367" cy="446274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85F9828-648B-4051-AABC-14BBBBF1410A}"/>
              </a:ext>
            </a:extLst>
          </p:cNvPr>
          <p:cNvSpPr txBox="1">
            <a:spLocks/>
          </p:cNvSpPr>
          <p:nvPr/>
        </p:nvSpPr>
        <p:spPr>
          <a:xfrm>
            <a:off x="602941" y="6273775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/>
              <a:t>전체 캠페인 리스트 화면과 같으며 다만 오픈예정인 캠페인만 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661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캠페인리스트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21E7C19-1E28-4B85-BA33-FF907DAEE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지난 캠페인</a:t>
            </a:r>
            <a:endParaRPr lang="en-US" altLang="ko-KR" sz="2400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C3A03A0-4E22-4BA4-8296-7E8124F294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8" b="53939"/>
          <a:stretch/>
        </p:blipFill>
        <p:spPr>
          <a:xfrm>
            <a:off x="364177" y="1673020"/>
            <a:ext cx="11435106" cy="442949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6B3A08-7D1B-4BED-9764-42C898708694}"/>
              </a:ext>
            </a:extLst>
          </p:cNvPr>
          <p:cNvSpPr txBox="1">
            <a:spLocks/>
          </p:cNvSpPr>
          <p:nvPr/>
        </p:nvSpPr>
        <p:spPr>
          <a:xfrm>
            <a:off x="602941" y="6273775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/>
              <a:t>전체 캠페인 리스트 화면과 같으며 다만 </a:t>
            </a:r>
            <a:r>
              <a:rPr lang="ko-KR" altLang="en-US" sz="2400" dirty="0" err="1"/>
              <a:t>펀딩이</a:t>
            </a:r>
            <a:r>
              <a:rPr lang="ko-KR" altLang="en-US" sz="2400" dirty="0"/>
              <a:t> 완료된 캠페인만 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4942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1311"/>
            <a:ext cx="10515600" cy="1119456"/>
          </a:xfrm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11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ECF88-FF88-47B7-8079-F805BAE53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>
                <a:solidFill>
                  <a:schemeClr val="accent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406B55-FD59-4120-9251-F520DBC3D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공통영역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메인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캠페인리스트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 err="1"/>
              <a:t>캠페인상세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후원하기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로그인</a:t>
            </a:r>
            <a:r>
              <a:rPr lang="en-US" altLang="ko-KR" sz="2400" dirty="0"/>
              <a:t>/</a:t>
            </a:r>
            <a:r>
              <a:rPr lang="ko-KR" altLang="en-US" sz="2400" dirty="0"/>
              <a:t>회원가입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938195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E117592-5B9C-4BE3-BCFC-FECE0ABD64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" b="80762"/>
          <a:stretch/>
        </p:blipFill>
        <p:spPr>
          <a:xfrm>
            <a:off x="545024" y="1746761"/>
            <a:ext cx="11045062" cy="46100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상단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1126778" y="1729750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1504812" y="1983217"/>
            <a:ext cx="4591188" cy="400434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445295-7CCC-4C86-A0EA-F57A38C32064}"/>
              </a:ext>
            </a:extLst>
          </p:cNvPr>
          <p:cNvSpPr/>
          <p:nvPr/>
        </p:nvSpPr>
        <p:spPr>
          <a:xfrm>
            <a:off x="6449284" y="1983496"/>
            <a:ext cx="4237904" cy="2864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C914F-A8F8-4D20-9184-EA94582A8A2C}"/>
              </a:ext>
            </a:extLst>
          </p:cNvPr>
          <p:cNvSpPr txBox="1"/>
          <p:nvPr/>
        </p:nvSpPr>
        <p:spPr>
          <a:xfrm>
            <a:off x="10687188" y="1815682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10677978" y="2264923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64F798-3795-4A66-80EA-18857D337074}"/>
              </a:ext>
            </a:extLst>
          </p:cNvPr>
          <p:cNvSpPr txBox="1"/>
          <p:nvPr/>
        </p:nvSpPr>
        <p:spPr>
          <a:xfrm>
            <a:off x="7411914" y="2903693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D4DD6-3C50-4F87-9226-131CCFFCFE08}"/>
              </a:ext>
            </a:extLst>
          </p:cNvPr>
          <p:cNvSpPr/>
          <p:nvPr/>
        </p:nvSpPr>
        <p:spPr>
          <a:xfrm>
            <a:off x="6474034" y="2407821"/>
            <a:ext cx="4237904" cy="54639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DCF01E-9768-4FA3-9235-7C7906F8A5BB}"/>
              </a:ext>
            </a:extLst>
          </p:cNvPr>
          <p:cNvSpPr/>
          <p:nvPr/>
        </p:nvSpPr>
        <p:spPr>
          <a:xfrm>
            <a:off x="6474034" y="3025446"/>
            <a:ext cx="937881" cy="2955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68F690-22E6-4D6C-A286-ACA94DE63FB5}"/>
              </a:ext>
            </a:extLst>
          </p:cNvPr>
          <p:cNvSpPr/>
          <p:nvPr/>
        </p:nvSpPr>
        <p:spPr>
          <a:xfrm>
            <a:off x="6474034" y="3426913"/>
            <a:ext cx="4237904" cy="4153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1AA253D-7B4D-4762-B6CB-92F41D3ECB55}"/>
              </a:ext>
            </a:extLst>
          </p:cNvPr>
          <p:cNvSpPr/>
          <p:nvPr/>
        </p:nvSpPr>
        <p:spPr>
          <a:xfrm>
            <a:off x="6474033" y="3907784"/>
            <a:ext cx="937881" cy="2955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A9A9EF-B649-49AF-A18B-9FCEE9CFE750}"/>
              </a:ext>
            </a:extLst>
          </p:cNvPr>
          <p:cNvSpPr/>
          <p:nvPr/>
        </p:nvSpPr>
        <p:spPr>
          <a:xfrm>
            <a:off x="6466867" y="4256995"/>
            <a:ext cx="937881" cy="2955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D2E3D3-B761-49DC-B071-8AFF6C4CA15A}"/>
              </a:ext>
            </a:extLst>
          </p:cNvPr>
          <p:cNvSpPr/>
          <p:nvPr/>
        </p:nvSpPr>
        <p:spPr>
          <a:xfrm>
            <a:off x="6509725" y="4618071"/>
            <a:ext cx="4102590" cy="53881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41E90C-9456-49BE-B42B-AD78BDCAB1C9}"/>
              </a:ext>
            </a:extLst>
          </p:cNvPr>
          <p:cNvSpPr/>
          <p:nvPr/>
        </p:nvSpPr>
        <p:spPr>
          <a:xfrm>
            <a:off x="8159195" y="5365158"/>
            <a:ext cx="2453119" cy="30412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EBDFAF-3CD7-4230-852E-851E85609582}"/>
              </a:ext>
            </a:extLst>
          </p:cNvPr>
          <p:cNvSpPr/>
          <p:nvPr/>
        </p:nvSpPr>
        <p:spPr>
          <a:xfrm>
            <a:off x="9217609" y="5799255"/>
            <a:ext cx="1394706" cy="30412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94D6A9-1FD1-4A79-8ACF-CEE05C83B4E1}"/>
              </a:ext>
            </a:extLst>
          </p:cNvPr>
          <p:cNvSpPr txBox="1"/>
          <p:nvPr/>
        </p:nvSpPr>
        <p:spPr>
          <a:xfrm>
            <a:off x="10721605" y="3349007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E3D36-F9A6-4ADE-AF65-79C82AD8E926}"/>
              </a:ext>
            </a:extLst>
          </p:cNvPr>
          <p:cNvSpPr txBox="1"/>
          <p:nvPr/>
        </p:nvSpPr>
        <p:spPr>
          <a:xfrm>
            <a:off x="7373121" y="3765662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8E9749-05C9-4CBB-86C8-ACD5E33EA11B}"/>
              </a:ext>
            </a:extLst>
          </p:cNvPr>
          <p:cNvSpPr txBox="1"/>
          <p:nvPr/>
        </p:nvSpPr>
        <p:spPr>
          <a:xfrm>
            <a:off x="7373121" y="4111988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EA0FD1-56AD-4B1B-A27D-E1D8FB86B9B6}"/>
              </a:ext>
            </a:extLst>
          </p:cNvPr>
          <p:cNvSpPr txBox="1"/>
          <p:nvPr/>
        </p:nvSpPr>
        <p:spPr>
          <a:xfrm>
            <a:off x="10592188" y="4636396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73F3C3-D8B4-4A5F-8CA7-E76EA8A9BE6B}"/>
              </a:ext>
            </a:extLst>
          </p:cNvPr>
          <p:cNvSpPr txBox="1"/>
          <p:nvPr/>
        </p:nvSpPr>
        <p:spPr>
          <a:xfrm>
            <a:off x="10675098" y="5192456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EFB03A-DAE9-4D21-840A-E0245AD276EC}"/>
              </a:ext>
            </a:extLst>
          </p:cNvPr>
          <p:cNvSpPr txBox="1"/>
          <p:nvPr/>
        </p:nvSpPr>
        <p:spPr>
          <a:xfrm>
            <a:off x="10687188" y="5653499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9640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상단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474785" y="2048608"/>
            <a:ext cx="83086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이미지 슬라이드 </a:t>
            </a:r>
            <a:r>
              <a:rPr lang="en-US" altLang="ko-KR" dirty="0"/>
              <a:t>– 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장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캠페인명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캠페인에 대한 짧은 설명</a:t>
            </a:r>
            <a:r>
              <a:rPr lang="en-US" altLang="ko-KR" dirty="0"/>
              <a:t> (</a:t>
            </a:r>
            <a:r>
              <a:rPr lang="ko-KR" altLang="en-US" dirty="0"/>
              <a:t>약 </a:t>
            </a:r>
            <a:r>
              <a:rPr lang="en-US" altLang="ko-KR" dirty="0"/>
              <a:t>140</a:t>
            </a:r>
            <a:r>
              <a:rPr lang="ko-KR" altLang="en-US" dirty="0"/>
              <a:t>자 정도</a:t>
            </a:r>
            <a:r>
              <a:rPr lang="en-US" altLang="ko-KR" dirty="0"/>
              <a:t>)</a:t>
            </a:r>
          </a:p>
          <a:p>
            <a:pPr marL="342900" indent="-342900">
              <a:buAutoNum type="alphaUcPeriod"/>
            </a:pPr>
            <a:r>
              <a:rPr lang="ko-KR" altLang="en-US" dirty="0" err="1"/>
              <a:t>후원된</a:t>
            </a:r>
            <a:r>
              <a:rPr lang="ko-KR" altLang="en-US" dirty="0"/>
              <a:t> 금액</a:t>
            </a:r>
            <a:r>
              <a:rPr lang="en-US" altLang="ko-KR" dirty="0"/>
              <a:t>, </a:t>
            </a:r>
            <a:r>
              <a:rPr lang="ko-KR" altLang="en-US" dirty="0"/>
              <a:t>목표금액</a:t>
            </a:r>
            <a:r>
              <a:rPr lang="en-US" altLang="ko-KR" dirty="0"/>
              <a:t>(</a:t>
            </a:r>
            <a:r>
              <a:rPr lang="ko-KR" altLang="en-US" dirty="0"/>
              <a:t>달성도는 막대 게이지로 표시</a:t>
            </a:r>
            <a:r>
              <a:rPr lang="en-US" altLang="ko-KR" dirty="0"/>
              <a:t>)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달성도</a:t>
            </a:r>
            <a:r>
              <a:rPr lang="en-US" altLang="ko-KR" dirty="0"/>
              <a:t>(%)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남은 기간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 기간</a:t>
            </a:r>
            <a:r>
              <a:rPr lang="en-US" altLang="ko-KR" dirty="0"/>
              <a:t>, </a:t>
            </a:r>
            <a:r>
              <a:rPr lang="ko-KR" altLang="en-US" dirty="0"/>
              <a:t>결제방식</a:t>
            </a:r>
            <a:r>
              <a:rPr lang="en-US" altLang="ko-KR" dirty="0"/>
              <a:t>(</a:t>
            </a:r>
            <a:r>
              <a:rPr lang="ko-KR" altLang="en-US" dirty="0"/>
              <a:t>목표금액 달성시에만 결제</a:t>
            </a:r>
            <a:r>
              <a:rPr lang="en-US" altLang="ko-KR" dirty="0"/>
              <a:t>)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후원하기 버튼</a:t>
            </a:r>
            <a:r>
              <a:rPr lang="en-US" altLang="ko-KR" dirty="0"/>
              <a:t>(</a:t>
            </a:r>
            <a:r>
              <a:rPr lang="ko-KR" altLang="en-US" dirty="0"/>
              <a:t>클릭하면 하단 리워드 선택으로 </a:t>
            </a:r>
            <a:r>
              <a:rPr lang="ko-KR" altLang="en-US" dirty="0" err="1"/>
              <a:t>내려감</a:t>
            </a:r>
            <a:r>
              <a:rPr lang="en-US" altLang="ko-KR" dirty="0"/>
              <a:t>), </a:t>
            </a:r>
            <a:r>
              <a:rPr lang="ko-KR" altLang="en-US" dirty="0"/>
              <a:t>위시리스트 추가 버튼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en-US" altLang="ko-KR" dirty="0"/>
              <a:t>SNS</a:t>
            </a:r>
            <a:r>
              <a:rPr lang="ko-KR" altLang="en-US" dirty="0"/>
              <a:t>공유 </a:t>
            </a:r>
            <a:r>
              <a:rPr lang="en-US" altLang="ko-KR" dirty="0"/>
              <a:t>– </a:t>
            </a: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ko-KR" altLang="en-US" dirty="0"/>
              <a:t>트위터</a:t>
            </a:r>
            <a:r>
              <a:rPr lang="en-US" altLang="ko-KR" dirty="0"/>
              <a:t>, </a:t>
            </a:r>
            <a:r>
              <a:rPr lang="ko-KR" altLang="en-US" dirty="0"/>
              <a:t>카카오톡</a:t>
            </a:r>
            <a:r>
              <a:rPr lang="en-US" altLang="ko-KR" dirty="0"/>
              <a:t>, URL</a:t>
            </a:r>
            <a:r>
              <a:rPr lang="ko-KR" altLang="en-US" dirty="0"/>
              <a:t>복사</a:t>
            </a:r>
            <a:endParaRPr lang="en-US" altLang="ko-KR" dirty="0"/>
          </a:p>
          <a:p>
            <a:pPr marL="342900" indent="-342900">
              <a:buAutoNum type="alphaU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3719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502072D-B2EF-4AA3-8F55-B5988E40BFD9}"/>
              </a:ext>
            </a:extLst>
          </p:cNvPr>
          <p:cNvGrpSpPr/>
          <p:nvPr/>
        </p:nvGrpSpPr>
        <p:grpSpPr>
          <a:xfrm>
            <a:off x="929385" y="1856589"/>
            <a:ext cx="9738926" cy="4580214"/>
            <a:chOff x="929385" y="1856589"/>
            <a:chExt cx="9738926" cy="4580214"/>
          </a:xfrm>
        </p:grpSpPr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A6A36B2-83F3-47DD-884B-32BB94DD5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7" t="19238" r="3924" b="69691"/>
            <a:stretch/>
          </p:blipFill>
          <p:spPr>
            <a:xfrm>
              <a:off x="982679" y="1856589"/>
              <a:ext cx="9685632" cy="3002372"/>
            </a:xfrm>
            <a:prstGeom prst="rect">
              <a:avLst/>
            </a:prstGeom>
          </p:spPr>
        </p:pic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B3F7A75-2AF4-43A8-A54F-FF9A96E04A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1" t="86585" r="5289" b="7459"/>
            <a:stretch/>
          </p:blipFill>
          <p:spPr>
            <a:xfrm>
              <a:off x="929385" y="4821999"/>
              <a:ext cx="9600019" cy="1614804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1100266" y="1608911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1186055" y="2126741"/>
            <a:ext cx="6498421" cy="5232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445295-7CCC-4C86-A0EA-F57A38C32064}"/>
              </a:ext>
            </a:extLst>
          </p:cNvPr>
          <p:cNvSpPr/>
          <p:nvPr/>
        </p:nvSpPr>
        <p:spPr>
          <a:xfrm>
            <a:off x="7884948" y="1895382"/>
            <a:ext cx="2261375" cy="282756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C914F-A8F8-4D20-9184-EA94582A8A2C}"/>
              </a:ext>
            </a:extLst>
          </p:cNvPr>
          <p:cNvSpPr txBox="1"/>
          <p:nvPr/>
        </p:nvSpPr>
        <p:spPr>
          <a:xfrm>
            <a:off x="1100266" y="2641257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1050655" y="4742319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64F798-3795-4A66-80EA-18857D337074}"/>
              </a:ext>
            </a:extLst>
          </p:cNvPr>
          <p:cNvSpPr txBox="1"/>
          <p:nvPr/>
        </p:nvSpPr>
        <p:spPr>
          <a:xfrm>
            <a:off x="10177936" y="1716032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D4DD6-3C50-4F87-9226-131CCFFCFE08}"/>
              </a:ext>
            </a:extLst>
          </p:cNvPr>
          <p:cNvSpPr/>
          <p:nvPr/>
        </p:nvSpPr>
        <p:spPr>
          <a:xfrm>
            <a:off x="1478300" y="4958004"/>
            <a:ext cx="5854485" cy="12960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A33CA9-A483-4255-9567-8673023AB90C}"/>
              </a:ext>
            </a:extLst>
          </p:cNvPr>
          <p:cNvSpPr/>
          <p:nvPr/>
        </p:nvSpPr>
        <p:spPr>
          <a:xfrm>
            <a:off x="1457194" y="2858088"/>
            <a:ext cx="5778876" cy="191716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134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474785" y="2048608"/>
            <a:ext cx="950933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본문 탭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스토리</a:t>
            </a:r>
            <a:r>
              <a:rPr lang="en-US" altLang="ko-KR" dirty="0"/>
              <a:t>: </a:t>
            </a:r>
            <a:r>
              <a:rPr lang="ko-KR" altLang="en-US" dirty="0"/>
              <a:t>캠페인의 내용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새소식</a:t>
            </a:r>
            <a:r>
              <a:rPr lang="en-US" altLang="ko-KR" dirty="0"/>
              <a:t>: </a:t>
            </a:r>
            <a:r>
              <a:rPr lang="ko-KR" altLang="en-US" dirty="0"/>
              <a:t>캠페인 업데이트 소식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후원자</a:t>
            </a:r>
            <a:r>
              <a:rPr lang="en-US" altLang="ko-KR" dirty="0"/>
              <a:t>: </a:t>
            </a:r>
            <a:r>
              <a:rPr lang="ko-KR" altLang="en-US" dirty="0"/>
              <a:t>캠페인에 후원한 후원자 명단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응원하기</a:t>
            </a:r>
            <a:r>
              <a:rPr lang="en-US" altLang="ko-KR" dirty="0"/>
              <a:t>: </a:t>
            </a:r>
            <a:r>
              <a:rPr lang="ko-KR" altLang="en-US" dirty="0"/>
              <a:t>응원 또는 건의사항 코멘트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Q&amp;A: </a:t>
            </a:r>
            <a:r>
              <a:rPr lang="ko-KR" altLang="en-US" dirty="0"/>
              <a:t>캠페인에 대한 문의사항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탭 내용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 업로드한 기업 정보</a:t>
            </a:r>
            <a:r>
              <a:rPr lang="en-US" altLang="ko-KR" dirty="0"/>
              <a:t>(</a:t>
            </a:r>
            <a:r>
              <a:rPr lang="ko-KR" altLang="en-US" dirty="0"/>
              <a:t>스토리에만 표시</a:t>
            </a:r>
            <a:r>
              <a:rPr lang="en-US" altLang="ko-KR" dirty="0"/>
              <a:t>)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리워드 표시</a:t>
            </a:r>
            <a:r>
              <a:rPr lang="en-US" altLang="ko-KR" dirty="0"/>
              <a:t>(10</a:t>
            </a:r>
            <a:r>
              <a:rPr lang="ko-KR" altLang="en-US" dirty="0"/>
              <a:t>개까지 가능</a:t>
            </a:r>
            <a:r>
              <a:rPr lang="en-US" altLang="ko-KR" dirty="0"/>
              <a:t>) – </a:t>
            </a:r>
            <a:r>
              <a:rPr lang="ko-KR" altLang="en-US" dirty="0"/>
              <a:t>리워드 혹은</a:t>
            </a:r>
            <a:r>
              <a:rPr lang="en-US" altLang="ko-KR" dirty="0"/>
              <a:t> </a:t>
            </a:r>
            <a:r>
              <a:rPr lang="ko-KR" altLang="en-US" dirty="0"/>
              <a:t>리워드없이 후원</a:t>
            </a:r>
            <a:r>
              <a:rPr lang="en-US" altLang="ko-KR" dirty="0"/>
              <a:t>. </a:t>
            </a:r>
            <a:r>
              <a:rPr lang="ko-KR" altLang="en-US" dirty="0"/>
              <a:t>클릭 시 결제화면으로 </a:t>
            </a:r>
            <a:r>
              <a:rPr lang="ko-KR" altLang="en-US" dirty="0" err="1"/>
              <a:t>넘어감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881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9622B1E-1368-499E-931F-4505BF420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82" y="1737789"/>
            <a:ext cx="5600294" cy="504606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1798478" y="1784851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1565030" y="2255129"/>
            <a:ext cx="5398477" cy="17539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6490473" y="2372567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D4DD6-3C50-4F87-9226-131CCFFCFE08}"/>
              </a:ext>
            </a:extLst>
          </p:cNvPr>
          <p:cNvSpPr/>
          <p:nvPr/>
        </p:nvSpPr>
        <p:spPr>
          <a:xfrm>
            <a:off x="1881555" y="2843397"/>
            <a:ext cx="4914900" cy="10867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A33CA9-A483-4255-9567-8673023AB90C}"/>
              </a:ext>
            </a:extLst>
          </p:cNvPr>
          <p:cNvSpPr/>
          <p:nvPr/>
        </p:nvSpPr>
        <p:spPr>
          <a:xfrm>
            <a:off x="1881554" y="2337346"/>
            <a:ext cx="1125416" cy="4442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B8F0A8-47CF-432F-AEF9-A79BC0D73D97}"/>
              </a:ext>
            </a:extLst>
          </p:cNvPr>
          <p:cNvSpPr txBox="1"/>
          <p:nvPr/>
        </p:nvSpPr>
        <p:spPr>
          <a:xfrm>
            <a:off x="7032176" y="1835233"/>
            <a:ext cx="4795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캠페인의 공지사항을 출력함</a:t>
            </a:r>
            <a:r>
              <a:rPr lang="en-US" altLang="ko-KR" dirty="0"/>
              <a:t>. </a:t>
            </a:r>
            <a:r>
              <a:rPr lang="ko-KR" altLang="en-US" dirty="0"/>
              <a:t>날짜 최신순으로 정렬됨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등록날짜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내용 출력하는 영역 </a:t>
            </a:r>
            <a:r>
              <a:rPr lang="en-US" altLang="ko-KR" dirty="0"/>
              <a:t>– </a:t>
            </a:r>
            <a:r>
              <a:rPr lang="ko-KR" altLang="en-US" dirty="0"/>
              <a:t>이미지 업로드도 가능함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FE5DC6-7B30-4D90-9E38-8ADCB61648C8}"/>
              </a:ext>
            </a:extLst>
          </p:cNvPr>
          <p:cNvSpPr txBox="1"/>
          <p:nvPr/>
        </p:nvSpPr>
        <p:spPr>
          <a:xfrm>
            <a:off x="3006970" y="2213403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3070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EA71C9C6-377E-4B4E-B82E-1E667A43A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0" y="1713503"/>
            <a:ext cx="5601600" cy="333629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202155" y="2573237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580189" y="2847321"/>
            <a:ext cx="5319449" cy="294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F4E6DC-5B45-4182-8E98-83C62A75ABA9}"/>
              </a:ext>
            </a:extLst>
          </p:cNvPr>
          <p:cNvSpPr txBox="1"/>
          <p:nvPr/>
        </p:nvSpPr>
        <p:spPr>
          <a:xfrm>
            <a:off x="6252418" y="1713503"/>
            <a:ext cx="5690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후원한 사람의 이름</a:t>
            </a:r>
            <a:r>
              <a:rPr lang="en-US" altLang="ko-KR" dirty="0"/>
              <a:t>, </a:t>
            </a:r>
            <a:r>
              <a:rPr lang="ko-KR" altLang="en-US" dirty="0"/>
              <a:t>후원금액</a:t>
            </a:r>
            <a:r>
              <a:rPr lang="en-US" altLang="ko-KR" dirty="0"/>
              <a:t>, </a:t>
            </a:r>
            <a:r>
              <a:rPr lang="ko-KR" altLang="en-US" dirty="0"/>
              <a:t>후원일자를 출력함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이름과 후원금액은 후원자가 공개하지 않게 할 수 있음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후원일자 </a:t>
            </a:r>
            <a:r>
              <a:rPr lang="ko-KR" altLang="en-US" dirty="0" err="1"/>
              <a:t>최신순</a:t>
            </a:r>
            <a:r>
              <a:rPr lang="en-US" altLang="ko-KR" dirty="0"/>
              <a:t> + </a:t>
            </a:r>
            <a:r>
              <a:rPr lang="ko-KR" altLang="en-US" dirty="0"/>
              <a:t>이름 오름차순으로 정렬</a:t>
            </a:r>
          </a:p>
        </p:txBody>
      </p:sp>
    </p:spTree>
    <p:extLst>
      <p:ext uri="{BB962C8B-B14F-4D97-AF65-F5344CB8AC3E}">
        <p14:creationId xmlns:p14="http://schemas.microsoft.com/office/powerpoint/2010/main" val="429934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AD46A0B9-AEA4-4849-806F-964BE0F07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12" y="1718511"/>
            <a:ext cx="5601600" cy="38543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470522" y="260396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834365" y="2760810"/>
            <a:ext cx="5153198" cy="88096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470522" y="3568581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A33CA9-A483-4255-9567-8673023AB90C}"/>
              </a:ext>
            </a:extLst>
          </p:cNvPr>
          <p:cNvSpPr/>
          <p:nvPr/>
        </p:nvSpPr>
        <p:spPr>
          <a:xfrm>
            <a:off x="834365" y="3783739"/>
            <a:ext cx="5153198" cy="11742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D6B91-AA75-4B05-8186-016EB19F3E75}"/>
              </a:ext>
            </a:extLst>
          </p:cNvPr>
          <p:cNvSpPr txBox="1"/>
          <p:nvPr/>
        </p:nvSpPr>
        <p:spPr>
          <a:xfrm>
            <a:off x="6252418" y="1713503"/>
            <a:ext cx="56909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 err="1"/>
              <a:t>응원글이나</a:t>
            </a:r>
            <a:r>
              <a:rPr lang="ko-KR" altLang="en-US" dirty="0"/>
              <a:t> 건의사항을 적는 곳 </a:t>
            </a:r>
            <a:r>
              <a:rPr lang="en-US" altLang="ko-KR" dirty="0"/>
              <a:t>– </a:t>
            </a:r>
            <a:r>
              <a:rPr lang="ko-KR" altLang="en-US" dirty="0"/>
              <a:t>로그인 하지 않은 상태에서는 입력하지 </a:t>
            </a:r>
            <a:r>
              <a:rPr lang="ko-KR" altLang="en-US" dirty="0" err="1"/>
              <a:t>못하게하거나</a:t>
            </a:r>
            <a:r>
              <a:rPr lang="en-US" altLang="ko-KR" dirty="0"/>
              <a:t>, </a:t>
            </a:r>
            <a:r>
              <a:rPr lang="ko-KR" altLang="en-US" dirty="0" err="1"/>
              <a:t>텍스트에리어를</a:t>
            </a:r>
            <a:r>
              <a:rPr lang="ko-KR" altLang="en-US" dirty="0"/>
              <a:t> 클릭하면 로그인 페이지로 이동하도록 처리함</a:t>
            </a:r>
            <a:r>
              <a:rPr lang="en-US" altLang="ko-KR" dirty="0"/>
              <a:t>. </a:t>
            </a:r>
            <a:r>
              <a:rPr lang="ko-KR" altLang="en-US" dirty="0" err="1"/>
              <a:t>텍스트에리어에</a:t>
            </a:r>
            <a:r>
              <a:rPr lang="ko-KR" altLang="en-US" dirty="0"/>
              <a:t> 글을 입력해야만 댓글이 등록됨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댓글은 최신순으로 정렬됨</a:t>
            </a:r>
            <a:r>
              <a:rPr lang="en-US" altLang="ko-KR" dirty="0"/>
              <a:t>. </a:t>
            </a:r>
            <a:r>
              <a:rPr lang="ko-KR" altLang="en-US" dirty="0"/>
              <a:t>캠페인을 등록한 사람만 </a:t>
            </a:r>
            <a:r>
              <a:rPr lang="ko-KR" altLang="en-US" dirty="0" err="1"/>
              <a:t>답변글</a:t>
            </a:r>
            <a:r>
              <a:rPr lang="ko-KR" altLang="en-US" dirty="0"/>
              <a:t> 작성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04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9AB61D70-CB1B-4FD1-8516-94375469C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3" y="1716032"/>
            <a:ext cx="5601600" cy="479118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174000" y="1968085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544217" y="2160582"/>
            <a:ext cx="5223538" cy="10038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C914F-A8F8-4D20-9184-EA94582A8A2C}"/>
              </a:ext>
            </a:extLst>
          </p:cNvPr>
          <p:cNvSpPr txBox="1"/>
          <p:nvPr/>
        </p:nvSpPr>
        <p:spPr>
          <a:xfrm>
            <a:off x="4397381" y="3083139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116572" y="3787357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D4DD6-3C50-4F87-9226-131CCFFCFE08}"/>
              </a:ext>
            </a:extLst>
          </p:cNvPr>
          <p:cNvSpPr/>
          <p:nvPr/>
        </p:nvSpPr>
        <p:spPr>
          <a:xfrm>
            <a:off x="544217" y="4003043"/>
            <a:ext cx="5161991" cy="39311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A33CA9-A483-4255-9567-8673023AB90C}"/>
              </a:ext>
            </a:extLst>
          </p:cNvPr>
          <p:cNvSpPr/>
          <p:nvPr/>
        </p:nvSpPr>
        <p:spPr>
          <a:xfrm>
            <a:off x="4775415" y="3299970"/>
            <a:ext cx="526347" cy="30638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E8CEB2-7078-406B-802F-4984BFF5A125}"/>
              </a:ext>
            </a:extLst>
          </p:cNvPr>
          <p:cNvSpPr txBox="1"/>
          <p:nvPr/>
        </p:nvSpPr>
        <p:spPr>
          <a:xfrm>
            <a:off x="116573" y="4229239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2B5E64-4D22-4559-890E-8CD1F5C77B6F}"/>
              </a:ext>
            </a:extLst>
          </p:cNvPr>
          <p:cNvSpPr/>
          <p:nvPr/>
        </p:nvSpPr>
        <p:spPr>
          <a:xfrm>
            <a:off x="544218" y="4444924"/>
            <a:ext cx="5161991" cy="20479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7A1C8D-078D-4049-93AC-90D418921FB2}"/>
              </a:ext>
            </a:extLst>
          </p:cNvPr>
          <p:cNvSpPr txBox="1"/>
          <p:nvPr/>
        </p:nvSpPr>
        <p:spPr>
          <a:xfrm>
            <a:off x="5980423" y="1963337"/>
            <a:ext cx="5692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질문의 제목</a:t>
            </a:r>
            <a:r>
              <a:rPr lang="en-US" altLang="ko-KR" dirty="0"/>
              <a:t>/</a:t>
            </a:r>
            <a:r>
              <a:rPr lang="ko-KR" altLang="en-US" dirty="0"/>
              <a:t>내용을 적어야만 등록 가능</a:t>
            </a:r>
            <a:endParaRPr lang="en-US" altLang="ko-KR" dirty="0"/>
          </a:p>
          <a:p>
            <a:pPr marL="342900" indent="-342900">
              <a:buFontTx/>
              <a:buAutoNum type="alphaUcPeriod"/>
            </a:pPr>
            <a:r>
              <a:rPr lang="ko-KR" altLang="en-US" dirty="0" err="1"/>
              <a:t>비밀글에</a:t>
            </a:r>
            <a:r>
              <a:rPr lang="ko-KR" altLang="en-US" dirty="0"/>
              <a:t> 체크하고 작성하면 해당 글은 공개되지 않음</a:t>
            </a:r>
            <a:r>
              <a:rPr lang="en-US" altLang="ko-KR" dirty="0"/>
              <a:t>(</a:t>
            </a:r>
            <a:r>
              <a:rPr lang="ko-KR" altLang="en-US" dirty="0"/>
              <a:t>일반회원은 목록에서 클릭 불가</a:t>
            </a:r>
            <a:r>
              <a:rPr lang="en-US" altLang="ko-KR" dirty="0"/>
              <a:t>. </a:t>
            </a:r>
            <a:r>
              <a:rPr lang="ko-KR" altLang="en-US" dirty="0"/>
              <a:t>해당 캠페인 등록한 법인회원만 열람 가능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AutoNum type="alphaUcPeriod"/>
            </a:pPr>
            <a:r>
              <a:rPr lang="ko-KR" altLang="en-US" dirty="0"/>
              <a:t>질문은 최신순으로 등록됨</a:t>
            </a:r>
            <a:r>
              <a:rPr lang="en-US" altLang="ko-KR" dirty="0"/>
              <a:t>. </a:t>
            </a:r>
            <a:r>
              <a:rPr lang="ko-KR" altLang="en-US" dirty="0"/>
              <a:t>답변 상태는 </a:t>
            </a:r>
            <a:r>
              <a:rPr lang="ko-KR" altLang="en-US" dirty="0" err="1"/>
              <a:t>미답변</a:t>
            </a:r>
            <a:r>
              <a:rPr lang="en-US" altLang="ko-KR" dirty="0"/>
              <a:t>, </a:t>
            </a:r>
            <a:r>
              <a:rPr lang="ko-KR" altLang="en-US" dirty="0"/>
              <a:t>답변 완료로 분류함</a:t>
            </a:r>
            <a:r>
              <a:rPr lang="en-US" altLang="ko-KR" dirty="0"/>
              <a:t>.</a:t>
            </a:r>
          </a:p>
          <a:p>
            <a:pPr marL="342900" indent="-342900">
              <a:buFontTx/>
              <a:buAutoNum type="alphaUcPeriod"/>
            </a:pPr>
            <a:r>
              <a:rPr lang="ko-KR" altLang="en-US" dirty="0"/>
              <a:t>제목을 클릭하면 아래에 펼쳐지면서 내용이 보이며</a:t>
            </a:r>
            <a:r>
              <a:rPr lang="en-US" altLang="ko-KR" dirty="0"/>
              <a:t>, </a:t>
            </a:r>
            <a:r>
              <a:rPr lang="ko-KR" altLang="en-US" dirty="0"/>
              <a:t>답변 완료 상태에서는 답변이 질문 내용 하단에 출력됨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824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1311"/>
            <a:ext cx="10515600" cy="1119456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결제</a:t>
            </a:r>
            <a:endParaRPr lang="en-US" altLang="ko-KR" dirty="0"/>
          </a:p>
          <a:p>
            <a:r>
              <a:rPr lang="ko-KR" altLang="en-US" dirty="0"/>
              <a:t>결제완료</a:t>
            </a:r>
            <a:endParaRPr lang="en-US" altLang="ko-KR" dirty="0"/>
          </a:p>
          <a:p>
            <a:r>
              <a:rPr lang="ko-KR" altLang="en-US" dirty="0" err="1"/>
              <a:t>결제에러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7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4FC0551-8DB5-475F-8760-EB5CAA4C2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" t="3394" r="3074" b="78909"/>
          <a:stretch/>
        </p:blipFill>
        <p:spPr>
          <a:xfrm>
            <a:off x="0" y="1809874"/>
            <a:ext cx="12192000" cy="447144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143A08-8C54-4C64-9F4D-22D6DC55801C}"/>
              </a:ext>
            </a:extLst>
          </p:cNvPr>
          <p:cNvSpPr/>
          <p:nvPr/>
        </p:nvSpPr>
        <p:spPr>
          <a:xfrm>
            <a:off x="2501152" y="2386717"/>
            <a:ext cx="2949389" cy="5558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7B356E-776B-420B-B0D4-F8461C28537D}"/>
              </a:ext>
            </a:extLst>
          </p:cNvPr>
          <p:cNvSpPr/>
          <p:nvPr/>
        </p:nvSpPr>
        <p:spPr>
          <a:xfrm>
            <a:off x="2501151" y="3267742"/>
            <a:ext cx="3388661" cy="5870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4166AF-6B58-4D8F-830B-53F37B279684}"/>
              </a:ext>
            </a:extLst>
          </p:cNvPr>
          <p:cNvSpPr/>
          <p:nvPr/>
        </p:nvSpPr>
        <p:spPr>
          <a:xfrm>
            <a:off x="2492187" y="4243242"/>
            <a:ext cx="3200401" cy="45994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4CD546-A7BA-442A-B673-3650CFE98C15}"/>
              </a:ext>
            </a:extLst>
          </p:cNvPr>
          <p:cNvSpPr/>
          <p:nvPr/>
        </p:nvSpPr>
        <p:spPr>
          <a:xfrm>
            <a:off x="2492187" y="4829850"/>
            <a:ext cx="2743202" cy="8394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2C7FBD-DDCC-4B3A-9F1A-7EC1FAABF11E}"/>
              </a:ext>
            </a:extLst>
          </p:cNvPr>
          <p:cNvSpPr/>
          <p:nvPr/>
        </p:nvSpPr>
        <p:spPr>
          <a:xfrm>
            <a:off x="2492187" y="5742219"/>
            <a:ext cx="1452284" cy="4599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B40EA4-5DB8-478F-A29A-8E83EE2EBF62}"/>
              </a:ext>
            </a:extLst>
          </p:cNvPr>
          <p:cNvSpPr txBox="1"/>
          <p:nvPr/>
        </p:nvSpPr>
        <p:spPr>
          <a:xfrm rot="10800000" flipH="1" flipV="1">
            <a:off x="1918447" y="2202464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0F56E5-766E-45A0-A4A9-DE90C96EDCCE}"/>
              </a:ext>
            </a:extLst>
          </p:cNvPr>
          <p:cNvSpPr txBox="1"/>
          <p:nvPr/>
        </p:nvSpPr>
        <p:spPr>
          <a:xfrm>
            <a:off x="1931892" y="3267742"/>
            <a:ext cx="38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E88347-60A7-4B2E-84FF-AC651ED341B1}"/>
              </a:ext>
            </a:extLst>
          </p:cNvPr>
          <p:cNvSpPr txBox="1"/>
          <p:nvPr/>
        </p:nvSpPr>
        <p:spPr>
          <a:xfrm>
            <a:off x="1939342" y="4183553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1B2976-8C84-4229-80B3-CBEC1425C97C}"/>
              </a:ext>
            </a:extLst>
          </p:cNvPr>
          <p:cNvSpPr txBox="1"/>
          <p:nvPr/>
        </p:nvSpPr>
        <p:spPr>
          <a:xfrm>
            <a:off x="1939342" y="4987220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DC6D4F-70AA-4131-9A4C-608C23DCA2F4}"/>
              </a:ext>
            </a:extLst>
          </p:cNvPr>
          <p:cNvSpPr txBox="1"/>
          <p:nvPr/>
        </p:nvSpPr>
        <p:spPr>
          <a:xfrm>
            <a:off x="1939342" y="5710582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871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DAB9755-7F6E-43E2-97C1-0FEB61538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Info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D5F1D65-2B83-46F9-9FC5-435DC2829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각자 담당한 페이지</a:t>
            </a:r>
            <a:endParaRPr lang="en-US" altLang="ko-KR" dirty="0"/>
          </a:p>
          <a:p>
            <a:pPr lvl="1"/>
            <a:r>
              <a:rPr lang="ko-KR" altLang="en-US" dirty="0" err="1"/>
              <a:t>이학송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공지사항</a:t>
            </a:r>
            <a:r>
              <a:rPr lang="en-US" altLang="ko-KR" dirty="0"/>
              <a:t>, </a:t>
            </a:r>
            <a:r>
              <a:rPr lang="ko-KR" altLang="en-US" dirty="0"/>
              <a:t>이벤트 페이지</a:t>
            </a:r>
            <a:r>
              <a:rPr lang="en-US" altLang="ko-KR" dirty="0"/>
              <a:t>, </a:t>
            </a:r>
            <a:r>
              <a:rPr lang="ko-KR" altLang="en-US" dirty="0"/>
              <a:t>보도자료</a:t>
            </a:r>
            <a:r>
              <a:rPr lang="en-US" altLang="ko-KR" dirty="0"/>
              <a:t>, </a:t>
            </a:r>
            <a:r>
              <a:rPr lang="ko-KR" altLang="en-US" dirty="0"/>
              <a:t>고객센터</a:t>
            </a:r>
            <a:endParaRPr lang="en-US" altLang="ko-KR" dirty="0"/>
          </a:p>
          <a:p>
            <a:pPr lvl="1"/>
            <a:r>
              <a:rPr lang="ko-KR" altLang="en-US" dirty="0"/>
              <a:t>이현지 </a:t>
            </a:r>
            <a:r>
              <a:rPr lang="en-US" altLang="ko-KR" dirty="0"/>
              <a:t>– </a:t>
            </a:r>
            <a:r>
              <a:rPr lang="ko-KR" altLang="en-US" dirty="0"/>
              <a:t>헤더</a:t>
            </a:r>
            <a:r>
              <a:rPr lang="en-US" altLang="ko-KR" dirty="0"/>
              <a:t>, </a:t>
            </a:r>
            <a:r>
              <a:rPr lang="ko-KR" altLang="en-US" dirty="0" err="1"/>
              <a:t>푸터</a:t>
            </a:r>
            <a:r>
              <a:rPr lang="ko-KR" altLang="en-US" dirty="0"/>
              <a:t> 템플릿</a:t>
            </a:r>
            <a:r>
              <a:rPr lang="en-US" altLang="ko-KR" dirty="0"/>
              <a:t>, </a:t>
            </a:r>
            <a:r>
              <a:rPr lang="ko-KR" altLang="en-US" dirty="0"/>
              <a:t>캠페인 상세</a:t>
            </a:r>
            <a:r>
              <a:rPr lang="en-US" altLang="ko-KR" dirty="0"/>
              <a:t>, </a:t>
            </a:r>
            <a:r>
              <a:rPr lang="ko-KR" altLang="en-US" dirty="0"/>
              <a:t>캠페인 등록 폼</a:t>
            </a:r>
            <a:endParaRPr lang="en-US" altLang="ko-KR" dirty="0"/>
          </a:p>
          <a:p>
            <a:pPr lvl="1"/>
            <a:r>
              <a:rPr lang="ko-KR" altLang="en-US" dirty="0" err="1"/>
              <a:t>정진범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내 정보</a:t>
            </a:r>
            <a:r>
              <a:rPr lang="en-US" altLang="ko-KR" dirty="0"/>
              <a:t>(</a:t>
            </a:r>
            <a:r>
              <a:rPr lang="ko-KR" altLang="en-US" dirty="0"/>
              <a:t>법인 정보</a:t>
            </a:r>
            <a:r>
              <a:rPr lang="en-US" altLang="ko-KR" dirty="0"/>
              <a:t>, </a:t>
            </a:r>
            <a:r>
              <a:rPr lang="ko-KR" altLang="en-US" dirty="0"/>
              <a:t>유저 정보</a:t>
            </a:r>
            <a:r>
              <a:rPr lang="en-US" altLang="ko-KR" dirty="0"/>
              <a:t>),</a:t>
            </a:r>
            <a:r>
              <a:rPr lang="ko-KR" altLang="en-US" dirty="0"/>
              <a:t>후원 목록</a:t>
            </a:r>
            <a:r>
              <a:rPr lang="en-US" altLang="ko-KR" dirty="0"/>
              <a:t>, </a:t>
            </a:r>
            <a:r>
              <a:rPr lang="ko-KR" altLang="en-US" dirty="0"/>
              <a:t>위시 리스트</a:t>
            </a:r>
            <a:r>
              <a:rPr lang="en-US" altLang="ko-KR" dirty="0"/>
              <a:t>, </a:t>
            </a:r>
            <a:r>
              <a:rPr lang="ko-KR" altLang="en-US" dirty="0"/>
              <a:t>회원가입 페이지</a:t>
            </a:r>
            <a:r>
              <a:rPr lang="en-US" altLang="ko-KR" dirty="0"/>
              <a:t>(</a:t>
            </a:r>
            <a:r>
              <a:rPr lang="ko-KR" altLang="en-US" dirty="0"/>
              <a:t>법인 </a:t>
            </a:r>
            <a:r>
              <a:rPr lang="en-US" altLang="ko-KR" dirty="0"/>
              <a:t>, </a:t>
            </a:r>
            <a:r>
              <a:rPr lang="ko-KR" altLang="en-US" dirty="0"/>
              <a:t>유저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캠페인 </a:t>
            </a:r>
            <a:r>
              <a:rPr lang="ko-KR" altLang="en-US" dirty="0" err="1"/>
              <a:t>등록창</a:t>
            </a:r>
            <a:endParaRPr lang="en-US" altLang="ko-KR" dirty="0"/>
          </a:p>
          <a:p>
            <a:pPr lvl="1"/>
            <a:r>
              <a:rPr lang="ko-KR" altLang="en-US" dirty="0"/>
              <a:t>김영권 </a:t>
            </a:r>
            <a:r>
              <a:rPr lang="en-US" altLang="ko-KR" dirty="0"/>
              <a:t>– </a:t>
            </a:r>
            <a:r>
              <a:rPr lang="ko-KR" altLang="en-US" dirty="0"/>
              <a:t>캠페인목록</a:t>
            </a:r>
            <a:r>
              <a:rPr lang="en-US" altLang="ko-KR" dirty="0"/>
              <a:t>, </a:t>
            </a:r>
            <a:r>
              <a:rPr lang="ko-KR" altLang="en-US" dirty="0"/>
              <a:t>회사소개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 err="1"/>
              <a:t>계정찾기</a:t>
            </a:r>
            <a:r>
              <a:rPr lang="en-US" altLang="ko-KR" dirty="0"/>
              <a:t>,</a:t>
            </a:r>
            <a:r>
              <a:rPr lang="ko-KR" altLang="en-US" dirty="0"/>
              <a:t> 회원가입 완료</a:t>
            </a:r>
            <a:r>
              <a:rPr lang="en-US" altLang="ko-KR" dirty="0"/>
              <a:t>, </a:t>
            </a:r>
            <a:r>
              <a:rPr lang="ko-KR" altLang="en-US" dirty="0"/>
              <a:t>후원하기</a:t>
            </a:r>
            <a:r>
              <a:rPr lang="en-US" altLang="ko-KR" dirty="0"/>
              <a:t>(</a:t>
            </a:r>
            <a:r>
              <a:rPr lang="ko-KR" altLang="en-US" dirty="0" err="1"/>
              <a:t>결제폼</a:t>
            </a:r>
            <a:r>
              <a:rPr lang="en-US" altLang="ko-KR" dirty="0"/>
              <a:t>, </a:t>
            </a:r>
            <a:r>
              <a:rPr lang="ko-KR" altLang="en-US" dirty="0"/>
              <a:t>결제완료페이지</a:t>
            </a:r>
            <a:r>
              <a:rPr lang="en-US" altLang="ko-KR" dirty="0"/>
              <a:t>, </a:t>
            </a:r>
            <a:r>
              <a:rPr lang="ko-KR" altLang="en-US" dirty="0" err="1"/>
              <a:t>결제에러페이지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3782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상단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474785" y="2048608"/>
            <a:ext cx="1029320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 err="1"/>
              <a:t>펀딩금액을</a:t>
            </a:r>
            <a:r>
              <a:rPr lang="ko-KR" altLang="en-US" dirty="0"/>
              <a:t> 입력한다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입력된 값이 없을 경우 </a:t>
            </a:r>
            <a:r>
              <a:rPr lang="en-US" altLang="ko-KR" dirty="0"/>
              <a:t>“</a:t>
            </a:r>
            <a:r>
              <a:rPr lang="ko-KR" altLang="en-US" dirty="0" err="1"/>
              <a:t>펀딩금액을</a:t>
            </a:r>
            <a:r>
              <a:rPr lang="ko-KR" altLang="en-US" dirty="0"/>
              <a:t>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숫자가 아닌 다른 값을 입력할 경우 </a:t>
            </a:r>
            <a:r>
              <a:rPr lang="en-US" altLang="ko-KR" dirty="0"/>
              <a:t>“</a:t>
            </a:r>
            <a:r>
              <a:rPr lang="ko-KR" altLang="en-US" dirty="0"/>
              <a:t>숫자를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후원을 선택적으로 더 하고 싶다면 금액을 입력한다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숫자가 아닌 다른 값을 입력할 경우 </a:t>
            </a:r>
            <a:r>
              <a:rPr lang="en-US" altLang="ko-KR" dirty="0"/>
              <a:t>“</a:t>
            </a:r>
            <a:r>
              <a:rPr lang="ko-KR" altLang="en-US" dirty="0"/>
              <a:t>숫자를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이름 비공개 체크박스와 </a:t>
            </a:r>
            <a:r>
              <a:rPr lang="ko-KR" altLang="en-US" dirty="0" err="1"/>
              <a:t>펀딩금액</a:t>
            </a:r>
            <a:r>
              <a:rPr lang="ko-KR" altLang="en-US" dirty="0"/>
              <a:t> 비공개 체크박스에 체크를 하게 되면 추후에 참여자 목록에</a:t>
            </a:r>
            <a:endParaRPr lang="en-US" altLang="ko-KR" dirty="0"/>
          </a:p>
          <a:p>
            <a:r>
              <a:rPr lang="en-US" altLang="ko-KR" dirty="0"/>
              <a:t>       </a:t>
            </a:r>
            <a:r>
              <a:rPr lang="ko-KR" altLang="en-US" dirty="0"/>
              <a:t>선택한 항목이 비공개가 된다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4"/>
            </a:pPr>
            <a:r>
              <a:rPr lang="ko-KR" altLang="en-US" dirty="0"/>
              <a:t>후원을 하면 마일리지가 생기게 되고 마일리지를 사용하게 되면 </a:t>
            </a:r>
            <a:r>
              <a:rPr lang="ko-KR" altLang="en-US" dirty="0" err="1"/>
              <a:t>펀딩금액에서</a:t>
            </a:r>
            <a:r>
              <a:rPr lang="ko-KR" altLang="en-US" dirty="0"/>
              <a:t> 사용 마일리지만큼</a:t>
            </a:r>
            <a:endParaRPr lang="en-US" altLang="ko-KR" dirty="0"/>
          </a:p>
          <a:p>
            <a:r>
              <a:rPr lang="en-US" altLang="ko-KR" dirty="0"/>
              <a:t>       </a:t>
            </a:r>
            <a:r>
              <a:rPr lang="ko-KR" altLang="en-US" dirty="0"/>
              <a:t>차감이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E.    </a:t>
            </a:r>
            <a:r>
              <a:rPr lang="ko-KR" altLang="en-US" dirty="0" err="1"/>
              <a:t>펀딩금액과</a:t>
            </a:r>
            <a:r>
              <a:rPr lang="ko-KR" altLang="en-US" dirty="0"/>
              <a:t> 추가후원금이 더해진 금액이 나온다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032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5039846-CD7B-4F98-81A1-FD0822EFF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9600"/>
            <a:ext cx="11277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82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4FC0551-8DB5-475F-8760-EB5CAA4C2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3" t="20896" r="37763" b="60362"/>
          <a:stretch/>
        </p:blipFill>
        <p:spPr>
          <a:xfrm>
            <a:off x="1862052" y="1740593"/>
            <a:ext cx="8094154" cy="51004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E4E5CB-5DC9-48C7-B2C9-9E162E5238D2}"/>
              </a:ext>
            </a:extLst>
          </p:cNvPr>
          <p:cNvSpPr/>
          <p:nvPr/>
        </p:nvSpPr>
        <p:spPr>
          <a:xfrm>
            <a:off x="3638281" y="2139921"/>
            <a:ext cx="2124637" cy="4683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D7F8F9-8E30-43BA-9847-1196B388907D}"/>
              </a:ext>
            </a:extLst>
          </p:cNvPr>
          <p:cNvSpPr/>
          <p:nvPr/>
        </p:nvSpPr>
        <p:spPr>
          <a:xfrm>
            <a:off x="3621740" y="2689483"/>
            <a:ext cx="2141178" cy="4078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3C8B3E-7E27-44FB-AFE4-B31861068C71}"/>
              </a:ext>
            </a:extLst>
          </p:cNvPr>
          <p:cNvSpPr/>
          <p:nvPr/>
        </p:nvSpPr>
        <p:spPr>
          <a:xfrm>
            <a:off x="5909129" y="2701155"/>
            <a:ext cx="2060495" cy="4363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4C6EFD-8A13-4252-8F1B-3FE2F9CE1E1D}"/>
              </a:ext>
            </a:extLst>
          </p:cNvPr>
          <p:cNvSpPr/>
          <p:nvPr/>
        </p:nvSpPr>
        <p:spPr>
          <a:xfrm>
            <a:off x="5298142" y="3174523"/>
            <a:ext cx="4320988" cy="4683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000AAF-8B41-4DCB-A9B0-1F610FFFDBBE}"/>
              </a:ext>
            </a:extLst>
          </p:cNvPr>
          <p:cNvSpPr/>
          <p:nvPr/>
        </p:nvSpPr>
        <p:spPr>
          <a:xfrm>
            <a:off x="5201853" y="3710479"/>
            <a:ext cx="4255912" cy="4363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CAF47B-77F3-44AA-A0EC-CE319659D8CB}"/>
              </a:ext>
            </a:extLst>
          </p:cNvPr>
          <p:cNvSpPr/>
          <p:nvPr/>
        </p:nvSpPr>
        <p:spPr>
          <a:xfrm>
            <a:off x="3621741" y="4229889"/>
            <a:ext cx="1353672" cy="4078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80E72-3DCD-42C8-8145-C3F4DF7B29E9}"/>
              </a:ext>
            </a:extLst>
          </p:cNvPr>
          <p:cNvSpPr/>
          <p:nvPr/>
        </p:nvSpPr>
        <p:spPr>
          <a:xfrm>
            <a:off x="3638281" y="4664835"/>
            <a:ext cx="6097390" cy="3374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02880C-FD15-4982-8149-DA8AE2D81910}"/>
              </a:ext>
            </a:extLst>
          </p:cNvPr>
          <p:cNvSpPr/>
          <p:nvPr/>
        </p:nvSpPr>
        <p:spPr>
          <a:xfrm>
            <a:off x="3424516" y="5521624"/>
            <a:ext cx="6194613" cy="10481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AC4D2-F9C9-4887-B718-47AE27E2E426}"/>
              </a:ext>
            </a:extLst>
          </p:cNvPr>
          <p:cNvSpPr txBox="1"/>
          <p:nvPr/>
        </p:nvSpPr>
        <p:spPr>
          <a:xfrm rot="10800000" flipH="1" flipV="1">
            <a:off x="3231775" y="2139239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8009D-334A-43A7-9B7D-A96725628AEC}"/>
              </a:ext>
            </a:extLst>
          </p:cNvPr>
          <p:cNvSpPr txBox="1"/>
          <p:nvPr/>
        </p:nvSpPr>
        <p:spPr>
          <a:xfrm rot="10800000" flipH="1" flipV="1">
            <a:off x="3210750" y="2593734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D37883-EAB3-4DEF-BB67-B308D2998AD4}"/>
              </a:ext>
            </a:extLst>
          </p:cNvPr>
          <p:cNvSpPr txBox="1"/>
          <p:nvPr/>
        </p:nvSpPr>
        <p:spPr>
          <a:xfrm rot="10800000" flipH="1" flipV="1">
            <a:off x="7326491" y="2249484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6D4EC8-4339-488A-AD7C-91DF75D8150E}"/>
              </a:ext>
            </a:extLst>
          </p:cNvPr>
          <p:cNvSpPr txBox="1"/>
          <p:nvPr/>
        </p:nvSpPr>
        <p:spPr>
          <a:xfrm rot="10800000" flipH="1" flipV="1">
            <a:off x="4768325" y="3137517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37AB06-4EA9-4417-8448-CC534E31F1A9}"/>
              </a:ext>
            </a:extLst>
          </p:cNvPr>
          <p:cNvSpPr txBox="1"/>
          <p:nvPr/>
        </p:nvSpPr>
        <p:spPr>
          <a:xfrm rot="10800000" flipH="1" flipV="1">
            <a:off x="9564035" y="3640914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A74BC3-536C-475E-97EA-A2096886D113}"/>
              </a:ext>
            </a:extLst>
          </p:cNvPr>
          <p:cNvSpPr txBox="1"/>
          <p:nvPr/>
        </p:nvSpPr>
        <p:spPr>
          <a:xfrm rot="10800000" flipH="1" flipV="1">
            <a:off x="3208465" y="4172222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281E7B-4E06-4CB6-A69E-E273058707C5}"/>
              </a:ext>
            </a:extLst>
          </p:cNvPr>
          <p:cNvSpPr txBox="1"/>
          <p:nvPr/>
        </p:nvSpPr>
        <p:spPr>
          <a:xfrm rot="10800000" flipH="1" flipV="1">
            <a:off x="3222362" y="4585313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3F95FF-29D8-479A-8C80-1980233AEDDF}"/>
              </a:ext>
            </a:extLst>
          </p:cNvPr>
          <p:cNvSpPr txBox="1"/>
          <p:nvPr/>
        </p:nvSpPr>
        <p:spPr>
          <a:xfrm rot="10800000" flipH="1" flipV="1">
            <a:off x="2988872" y="5552218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9996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중간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537538" y="1757546"/>
            <a:ext cx="1021215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sz="1600" dirty="0"/>
              <a:t>수령인 이름을 입력한다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입력된 값이 없거나 </a:t>
            </a:r>
            <a:r>
              <a:rPr lang="en-US" altLang="ko-KR" sz="1600" dirty="0"/>
              <a:t>[</a:t>
            </a:r>
            <a:r>
              <a:rPr lang="ko-KR" altLang="en-US" sz="1600" dirty="0"/>
              <a:t>가</a:t>
            </a:r>
            <a:r>
              <a:rPr lang="en-US" altLang="ko-KR" sz="1600" dirty="0"/>
              <a:t>~</a:t>
            </a:r>
            <a:r>
              <a:rPr lang="ko-KR" altLang="en-US" sz="1600" dirty="0" err="1"/>
              <a:t>핳</a:t>
            </a:r>
            <a:r>
              <a:rPr lang="en-US" altLang="ko-KR" sz="1600" dirty="0"/>
              <a:t>]</a:t>
            </a:r>
            <a:r>
              <a:rPr lang="ko-KR" altLang="en-US" sz="1600" dirty="0"/>
              <a:t>에 속하지않고 </a:t>
            </a:r>
            <a:r>
              <a:rPr lang="en-US" altLang="ko-KR" sz="1600" dirty="0"/>
              <a:t>2~7</a:t>
            </a:r>
            <a:r>
              <a:rPr lang="ko-KR" altLang="en-US" sz="1600" dirty="0"/>
              <a:t>글자가 아닌 경우 </a:t>
            </a:r>
            <a:endParaRPr lang="en-US" altLang="ko-KR" sz="1600" dirty="0"/>
          </a:p>
          <a:p>
            <a:pPr lvl="1"/>
            <a:r>
              <a:rPr lang="en-US" altLang="ko-KR" sz="1600" dirty="0"/>
              <a:t>       “</a:t>
            </a:r>
            <a:r>
              <a:rPr lang="ko-KR" altLang="en-US" sz="1600" dirty="0"/>
              <a:t>수령인을 한글</a:t>
            </a:r>
            <a:r>
              <a:rPr lang="en-US" altLang="ko-KR" sz="1600" dirty="0"/>
              <a:t>(2~7</a:t>
            </a:r>
            <a:r>
              <a:rPr lang="ko-KR" altLang="en-US" sz="1600" dirty="0"/>
              <a:t>자리</a:t>
            </a:r>
            <a:r>
              <a:rPr lang="en-US" altLang="ko-KR" sz="1600" dirty="0"/>
              <a:t>)</a:t>
            </a:r>
            <a:r>
              <a:rPr lang="ko-KR" altLang="en-US" sz="1600" dirty="0"/>
              <a:t>로 입력해주세요</a:t>
            </a:r>
            <a:r>
              <a:rPr lang="en-US" altLang="ko-KR" sz="1600" dirty="0"/>
              <a:t>.”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sz="1600" dirty="0"/>
              <a:t>이메일을 입력한다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입력 값이 없거나 영어로 된 </a:t>
            </a:r>
            <a:r>
              <a:rPr lang="en-US" altLang="ko-KR" sz="1600" dirty="0"/>
              <a:t>4~20</a:t>
            </a:r>
            <a:r>
              <a:rPr lang="ko-KR" altLang="en-US" sz="1600" dirty="0"/>
              <a:t>글자를 입력하지 않을 경우</a:t>
            </a:r>
            <a:endParaRPr lang="en-US" altLang="ko-KR" sz="1600" dirty="0"/>
          </a:p>
          <a:p>
            <a:pPr lvl="1"/>
            <a:r>
              <a:rPr lang="en-US" altLang="ko-KR" sz="1600" dirty="0"/>
              <a:t>        “</a:t>
            </a:r>
            <a:r>
              <a:rPr lang="ko-KR" altLang="en-US" sz="1600" dirty="0"/>
              <a:t>이메일을 입력해주세요</a:t>
            </a:r>
            <a:r>
              <a:rPr lang="en-US" altLang="ko-KR" sz="1600" dirty="0"/>
              <a:t>.”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sz="1600" dirty="0"/>
              <a:t>도메인을 입력한다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  </a:t>
            </a:r>
            <a:r>
              <a:rPr lang="ko-KR" altLang="en-US" sz="1600" dirty="0"/>
              <a:t>입력 값이 없거나 </a:t>
            </a:r>
            <a:r>
              <a:rPr lang="en-US" altLang="ko-KR" sz="1600" dirty="0"/>
              <a:t>“.”</a:t>
            </a:r>
            <a:r>
              <a:rPr lang="ko-KR" altLang="en-US" sz="1600" dirty="0"/>
              <a:t>을 기준으로 앞에 </a:t>
            </a:r>
            <a:r>
              <a:rPr lang="ko-KR" altLang="en-US" sz="1600" dirty="0" err="1"/>
              <a:t>입력값이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대소문</a:t>
            </a:r>
            <a:r>
              <a:rPr lang="ko-KR" altLang="en-US" sz="1600" dirty="0"/>
              <a:t> </a:t>
            </a:r>
            <a:r>
              <a:rPr lang="en-US" altLang="ko-KR" sz="1600" dirty="0"/>
              <a:t>2~10</a:t>
            </a:r>
            <a:r>
              <a:rPr lang="ko-KR" altLang="en-US" sz="1600" dirty="0"/>
              <a:t>글자가 아니거나 </a:t>
            </a:r>
            <a:endParaRPr lang="en-US" altLang="ko-KR" sz="1600" dirty="0"/>
          </a:p>
          <a:p>
            <a:pPr lvl="1"/>
            <a:r>
              <a:rPr lang="en-US" altLang="ko-KR" sz="1600" dirty="0"/>
              <a:t>         </a:t>
            </a:r>
            <a:r>
              <a:rPr lang="ko-KR" altLang="en-US" sz="1600" dirty="0"/>
              <a:t>뒤에 </a:t>
            </a:r>
            <a:r>
              <a:rPr lang="ko-KR" altLang="en-US" sz="1600" dirty="0" err="1"/>
              <a:t>입력값이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대소문</a:t>
            </a:r>
            <a:r>
              <a:rPr lang="ko-KR" altLang="en-US" sz="1600" dirty="0"/>
              <a:t> </a:t>
            </a:r>
            <a:r>
              <a:rPr lang="en-US" altLang="ko-KR" sz="1600" dirty="0"/>
              <a:t>2~3</a:t>
            </a:r>
            <a:r>
              <a:rPr lang="ko-KR" altLang="en-US" sz="1600" dirty="0"/>
              <a:t>글자가 </a:t>
            </a:r>
            <a:r>
              <a:rPr lang="ko-KR" altLang="en-US" sz="1600" dirty="0" err="1"/>
              <a:t>아닌경우</a:t>
            </a:r>
            <a:r>
              <a:rPr lang="ko-KR" altLang="en-US" sz="1600" dirty="0"/>
              <a:t> </a:t>
            </a:r>
            <a:r>
              <a:rPr lang="en-US" altLang="ko-KR" sz="1600" dirty="0"/>
              <a:t>“</a:t>
            </a:r>
            <a:r>
              <a:rPr lang="ko-KR" altLang="en-US" sz="1600" dirty="0"/>
              <a:t>잘못된 </a:t>
            </a:r>
            <a:r>
              <a:rPr lang="ko-KR" altLang="en-US" sz="1600" dirty="0" err="1"/>
              <a:t>이메일형식입니다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다시입력해주세요</a:t>
            </a:r>
            <a:r>
              <a:rPr lang="en-US" altLang="ko-KR" sz="1600" dirty="0"/>
              <a:t>.”</a:t>
            </a:r>
          </a:p>
          <a:p>
            <a:pPr lvl="1"/>
            <a:r>
              <a:rPr lang="en-US" altLang="ko-KR" sz="1600" dirty="0"/>
              <a:t>          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    select</a:t>
            </a:r>
            <a:r>
              <a:rPr lang="ko-KR" altLang="en-US" sz="1600" dirty="0"/>
              <a:t>박스에 도메인을 선택하면 값이 입력된다</a:t>
            </a:r>
            <a:r>
              <a:rPr lang="en-US" altLang="ko-KR" sz="1600" dirty="0"/>
              <a:t>.  </a:t>
            </a:r>
          </a:p>
          <a:p>
            <a:pPr marL="342900" indent="-342900">
              <a:buAutoNum type="alphaUcPeriod" startAt="4"/>
            </a:pPr>
            <a:r>
              <a:rPr lang="ko-KR" altLang="en-US" sz="1600" dirty="0"/>
              <a:t>연락처</a:t>
            </a:r>
            <a:r>
              <a:rPr lang="en-US" altLang="ko-KR" sz="1600" dirty="0"/>
              <a:t>(</a:t>
            </a:r>
            <a:r>
              <a:rPr lang="ko-KR" altLang="en-US" sz="1600" dirty="0"/>
              <a:t>휴대전화</a:t>
            </a:r>
            <a:r>
              <a:rPr lang="en-US" altLang="ko-KR" sz="1600" dirty="0"/>
              <a:t>)</a:t>
            </a:r>
            <a:r>
              <a:rPr lang="ko-KR" altLang="en-US" sz="1600" dirty="0"/>
              <a:t>를 입력한다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 	 </a:t>
            </a:r>
            <a:r>
              <a:rPr lang="ko-KR" altLang="en-US" sz="1600" dirty="0"/>
              <a:t>입력 값이 없으면  </a:t>
            </a:r>
            <a:r>
              <a:rPr lang="en-US" altLang="ko-KR" sz="1600" dirty="0"/>
              <a:t>“</a:t>
            </a:r>
            <a:r>
              <a:rPr lang="ko-KR" altLang="en-US" sz="1600" dirty="0"/>
              <a:t>연락처를 입력해주세요</a:t>
            </a:r>
            <a:r>
              <a:rPr lang="en-US" altLang="ko-KR" sz="1600" dirty="0"/>
              <a:t>.”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    </a:t>
            </a:r>
            <a:r>
              <a:rPr lang="ko-KR" altLang="en-US" sz="1600" dirty="0"/>
              <a:t>앞 뒤 칸 모두 숫자 </a:t>
            </a:r>
            <a:r>
              <a:rPr lang="en-US" altLang="ko-KR" sz="1600" dirty="0"/>
              <a:t>4</a:t>
            </a:r>
            <a:r>
              <a:rPr lang="ko-KR" altLang="en-US" sz="1600" dirty="0"/>
              <a:t>자리를 입력하지 않을 경우 </a:t>
            </a:r>
            <a:r>
              <a:rPr lang="en-US" altLang="ko-KR" sz="1600" dirty="0"/>
              <a:t>“</a:t>
            </a:r>
            <a:r>
              <a:rPr lang="ko-KR" altLang="en-US" sz="1600" dirty="0"/>
              <a:t>숫자 </a:t>
            </a:r>
            <a:r>
              <a:rPr lang="en-US" altLang="ko-KR" sz="1600" dirty="0"/>
              <a:t>4</a:t>
            </a:r>
            <a:r>
              <a:rPr lang="ko-KR" altLang="en-US" sz="1600" dirty="0"/>
              <a:t>자리를 입력해주세요</a:t>
            </a:r>
            <a:r>
              <a:rPr lang="en-US" altLang="ko-KR" sz="1600" dirty="0"/>
              <a:t>.”</a:t>
            </a:r>
          </a:p>
          <a:p>
            <a:pPr lvl="1"/>
            <a:r>
              <a:rPr lang="en-US" altLang="ko-KR" sz="1600" dirty="0"/>
              <a:t>           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lphaUcPeriod" startAt="5"/>
            </a:pPr>
            <a:r>
              <a:rPr lang="ko-KR" altLang="en-US" sz="1600" dirty="0"/>
              <a:t>연락처</a:t>
            </a:r>
            <a:r>
              <a:rPr lang="en-US" altLang="ko-KR" sz="1600" dirty="0"/>
              <a:t>(</a:t>
            </a:r>
            <a:r>
              <a:rPr lang="ko-KR" altLang="en-US" sz="1600" dirty="0"/>
              <a:t>집전화</a:t>
            </a:r>
            <a:r>
              <a:rPr lang="en-US" altLang="ko-KR" sz="1600" dirty="0"/>
              <a:t>)</a:t>
            </a:r>
            <a:r>
              <a:rPr lang="ko-KR" altLang="en-US" sz="1600" dirty="0"/>
              <a:t>를 입력한다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    </a:t>
            </a:r>
            <a:r>
              <a:rPr lang="ko-KR" altLang="en-US" sz="1600" dirty="0" err="1"/>
              <a:t>입력값이</a:t>
            </a:r>
            <a:r>
              <a:rPr lang="ko-KR" altLang="en-US" sz="1600" dirty="0"/>
              <a:t> 숫자가 아닌 경우 </a:t>
            </a:r>
            <a:r>
              <a:rPr lang="en-US" altLang="ko-KR" sz="1600" dirty="0"/>
              <a:t>“</a:t>
            </a:r>
            <a:r>
              <a:rPr lang="ko-KR" altLang="en-US" sz="1600" dirty="0"/>
              <a:t>숫자를 입력해주세요</a:t>
            </a:r>
            <a:r>
              <a:rPr lang="en-US" altLang="ko-KR" sz="1600" dirty="0"/>
              <a:t>.”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     </a:t>
            </a:r>
            <a:r>
              <a:rPr lang="ko-KR" altLang="en-US" sz="1600" dirty="0"/>
              <a:t>앞칸은 </a:t>
            </a:r>
            <a:r>
              <a:rPr lang="en-US" altLang="ko-KR" sz="1600" dirty="0"/>
              <a:t>3~4</a:t>
            </a:r>
            <a:r>
              <a:rPr lang="ko-KR" altLang="en-US" sz="1600" dirty="0"/>
              <a:t>자리 </a:t>
            </a:r>
            <a:r>
              <a:rPr lang="ko-KR" altLang="en-US" sz="1600" dirty="0" err="1"/>
              <a:t>뒤칸은</a:t>
            </a:r>
            <a:r>
              <a:rPr lang="en-US" altLang="ko-KR" sz="1600" dirty="0"/>
              <a:t> 4</a:t>
            </a:r>
            <a:r>
              <a:rPr lang="ko-KR" altLang="en-US" sz="1600" dirty="0"/>
              <a:t>자리가 </a:t>
            </a:r>
            <a:r>
              <a:rPr lang="ko-KR" altLang="en-US" sz="1600" dirty="0" err="1"/>
              <a:t>아닌경우</a:t>
            </a:r>
            <a:r>
              <a:rPr lang="ko-KR" altLang="en-US" sz="1600" dirty="0"/>
              <a:t> </a:t>
            </a:r>
            <a:r>
              <a:rPr lang="en-US" altLang="ko-KR" sz="1600" dirty="0"/>
              <a:t>“</a:t>
            </a:r>
            <a:r>
              <a:rPr lang="ko-KR" altLang="en-US" sz="1600" dirty="0"/>
              <a:t>잘못된 연락처입니다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다시 입력해주세요</a:t>
            </a:r>
            <a:r>
              <a:rPr lang="en-US" altLang="ko-KR" sz="1600" dirty="0"/>
              <a:t>.”</a:t>
            </a:r>
          </a:p>
          <a:p>
            <a:pPr lvl="1"/>
            <a:r>
              <a:rPr lang="en-US" altLang="ko-KR" sz="1600" dirty="0"/>
              <a:t>            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878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중간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537538" y="1757546"/>
            <a:ext cx="76220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F.</a:t>
            </a:r>
            <a:r>
              <a:rPr lang="ko-KR" altLang="en-US" sz="1600" dirty="0"/>
              <a:t>      우편번호를 입력한다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입력된 값이 없으면  </a:t>
            </a:r>
            <a:r>
              <a:rPr lang="en-US" altLang="ko-KR" sz="1600" dirty="0"/>
              <a:t>“</a:t>
            </a:r>
            <a:r>
              <a:rPr lang="ko-KR" altLang="en-US" sz="1600" dirty="0"/>
              <a:t>주소를 입력해주세요</a:t>
            </a:r>
            <a:r>
              <a:rPr lang="en-US" altLang="ko-KR" sz="1600" dirty="0"/>
              <a:t>.”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숫자 </a:t>
            </a:r>
            <a:r>
              <a:rPr lang="en-US" altLang="ko-KR" sz="1600" dirty="0"/>
              <a:t>5</a:t>
            </a:r>
            <a:r>
              <a:rPr lang="ko-KR" altLang="en-US" sz="1600" dirty="0"/>
              <a:t>자리를 입력하지 않을 경우 </a:t>
            </a:r>
            <a:r>
              <a:rPr lang="en-US" altLang="ko-KR" sz="1600" dirty="0"/>
              <a:t>“</a:t>
            </a:r>
            <a:r>
              <a:rPr lang="ko-KR" altLang="en-US" sz="1600" dirty="0"/>
              <a:t>잘못된 형식입니다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다시 입력해주세요</a:t>
            </a:r>
            <a:r>
              <a:rPr lang="en-US" altLang="ko-KR" sz="1600" dirty="0"/>
              <a:t>.”</a:t>
            </a:r>
          </a:p>
          <a:p>
            <a:pPr lvl="1"/>
            <a:r>
              <a:rPr lang="en-US" altLang="ko-KR" sz="1600" dirty="0"/>
              <a:t>      </a:t>
            </a:r>
            <a:r>
              <a:rPr lang="ko-KR" altLang="en-US" sz="1600" dirty="0"/>
              <a:t>라는 경고 문구가 나온다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G.	</a:t>
            </a:r>
            <a:r>
              <a:rPr lang="ko-KR" altLang="en-US" sz="1600" dirty="0"/>
              <a:t>주소를 입력한다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입력된 값이 없으면  </a:t>
            </a:r>
            <a:r>
              <a:rPr lang="en-US" altLang="ko-KR" sz="1600" dirty="0"/>
              <a:t>“</a:t>
            </a:r>
            <a:r>
              <a:rPr lang="ko-KR" altLang="en-US" sz="1600" dirty="0"/>
              <a:t>주소를 입력해주세요</a:t>
            </a:r>
            <a:r>
              <a:rPr lang="en-US" altLang="ko-KR" sz="1600" dirty="0"/>
              <a:t>.”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sz="1600" dirty="0" err="1"/>
              <a:t>배송시</a:t>
            </a:r>
            <a:r>
              <a:rPr lang="ko-KR" altLang="en-US" sz="1600" dirty="0"/>
              <a:t> 주의사항이나 특이사항을 메모한다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2468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DD44EE0-2EAC-43BE-8326-2377DB9B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6069" r="28078" b="50000"/>
          <a:stretch/>
        </p:blipFill>
        <p:spPr>
          <a:xfrm>
            <a:off x="1174292" y="1757545"/>
            <a:ext cx="9177252" cy="51004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E416BF9-35C2-4931-8061-EA7A8B6486C5}"/>
              </a:ext>
            </a:extLst>
          </p:cNvPr>
          <p:cNvSpPr/>
          <p:nvPr/>
        </p:nvSpPr>
        <p:spPr>
          <a:xfrm>
            <a:off x="1397104" y="2563906"/>
            <a:ext cx="1588143" cy="3850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1E2654-8817-4EF7-A48C-D9772FA456DD}"/>
              </a:ext>
            </a:extLst>
          </p:cNvPr>
          <p:cNvSpPr/>
          <p:nvPr/>
        </p:nvSpPr>
        <p:spPr>
          <a:xfrm>
            <a:off x="1559860" y="4642396"/>
            <a:ext cx="3003176" cy="5840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BB9392-0A2E-4AA7-ADD4-B056A2F0D87C}"/>
              </a:ext>
            </a:extLst>
          </p:cNvPr>
          <p:cNvSpPr/>
          <p:nvPr/>
        </p:nvSpPr>
        <p:spPr>
          <a:xfrm>
            <a:off x="1631576" y="5772181"/>
            <a:ext cx="690283" cy="50311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E0F8C4-7905-4DAB-B58D-C4D31E08AC13}"/>
              </a:ext>
            </a:extLst>
          </p:cNvPr>
          <p:cNvSpPr/>
          <p:nvPr/>
        </p:nvSpPr>
        <p:spPr>
          <a:xfrm>
            <a:off x="5852563" y="4700239"/>
            <a:ext cx="3255578" cy="4683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7F46B8-3FE7-42A6-A855-F8D4F20A28A8}"/>
              </a:ext>
            </a:extLst>
          </p:cNvPr>
          <p:cNvSpPr/>
          <p:nvPr/>
        </p:nvSpPr>
        <p:spPr>
          <a:xfrm>
            <a:off x="5852563" y="5772181"/>
            <a:ext cx="1695719" cy="50311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277033-F658-4726-BB92-6CE4E75FD5DE}"/>
              </a:ext>
            </a:extLst>
          </p:cNvPr>
          <p:cNvSpPr txBox="1"/>
          <p:nvPr/>
        </p:nvSpPr>
        <p:spPr>
          <a:xfrm rot="10800000" flipH="1" flipV="1">
            <a:off x="3061448" y="2487600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CB6F8C-E743-4BD1-BB07-E1081FE12F1B}"/>
              </a:ext>
            </a:extLst>
          </p:cNvPr>
          <p:cNvSpPr txBox="1"/>
          <p:nvPr/>
        </p:nvSpPr>
        <p:spPr>
          <a:xfrm rot="10800000" flipH="1" flipV="1">
            <a:off x="4629576" y="4645361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ED8B6-9864-46A6-ADF9-11B82E3DB9C2}"/>
              </a:ext>
            </a:extLst>
          </p:cNvPr>
          <p:cNvSpPr txBox="1"/>
          <p:nvPr/>
        </p:nvSpPr>
        <p:spPr>
          <a:xfrm rot="10800000" flipH="1" flipV="1">
            <a:off x="9151619" y="4642396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32A6A-E427-4929-84EC-B5516363BD1C}"/>
              </a:ext>
            </a:extLst>
          </p:cNvPr>
          <p:cNvSpPr txBox="1"/>
          <p:nvPr/>
        </p:nvSpPr>
        <p:spPr>
          <a:xfrm rot="10800000" flipH="1" flipV="1">
            <a:off x="2645890" y="5752074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AE5CCE-9CDC-4A9B-ABC8-4F70782D4439}"/>
              </a:ext>
            </a:extLst>
          </p:cNvPr>
          <p:cNvSpPr txBox="1"/>
          <p:nvPr/>
        </p:nvSpPr>
        <p:spPr>
          <a:xfrm rot="10800000" flipH="1" flipV="1">
            <a:off x="7548283" y="5737405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6221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중간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510644" y="1757546"/>
            <a:ext cx="943630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A.</a:t>
            </a:r>
            <a:r>
              <a:rPr lang="ko-KR" altLang="en-US" dirty="0"/>
              <a:t>      결제예약수단을 선택한다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선택하지 않을 경우 </a:t>
            </a:r>
            <a:r>
              <a:rPr lang="en-US" altLang="ko-KR" dirty="0"/>
              <a:t>“</a:t>
            </a:r>
            <a:r>
              <a:rPr lang="ko-KR" altLang="en-US" dirty="0"/>
              <a:t>결제예약 수단을 선택해주세요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B.	</a:t>
            </a:r>
            <a:r>
              <a:rPr lang="ko-KR" altLang="en-US" dirty="0"/>
              <a:t>신용</a:t>
            </a:r>
            <a:r>
              <a:rPr lang="en-US" altLang="ko-KR" dirty="0"/>
              <a:t>(</a:t>
            </a:r>
            <a:r>
              <a:rPr lang="ko-KR" altLang="en-US" dirty="0"/>
              <a:t>체크</a:t>
            </a:r>
            <a:r>
              <a:rPr lang="en-US" altLang="ko-KR" dirty="0"/>
              <a:t>)</a:t>
            </a:r>
            <a:r>
              <a:rPr lang="ko-KR" altLang="en-US" dirty="0"/>
              <a:t>카드 번호를 입력한다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입력된 값이 없거나 숫자가 아닌 값을 입력하거나 </a:t>
            </a:r>
            <a:r>
              <a:rPr lang="en-US" altLang="ko-KR" dirty="0"/>
              <a:t>16</a:t>
            </a:r>
            <a:r>
              <a:rPr lang="ko-KR" altLang="en-US" dirty="0"/>
              <a:t>자리가 아닌 경우</a:t>
            </a:r>
            <a:endParaRPr lang="en-US" altLang="ko-KR" dirty="0"/>
          </a:p>
          <a:p>
            <a:pPr lvl="1"/>
            <a:r>
              <a:rPr lang="en-US" altLang="ko-KR" dirty="0"/>
              <a:t>      “</a:t>
            </a:r>
            <a:r>
              <a:rPr lang="ko-KR" altLang="en-US" dirty="0"/>
              <a:t>신용</a:t>
            </a:r>
            <a:r>
              <a:rPr lang="en-US" altLang="ko-KR" dirty="0"/>
              <a:t>(</a:t>
            </a:r>
            <a:r>
              <a:rPr lang="ko-KR" altLang="en-US" dirty="0"/>
              <a:t>체크카드</a:t>
            </a:r>
            <a:r>
              <a:rPr lang="en-US" altLang="ko-KR" dirty="0"/>
              <a:t>)</a:t>
            </a:r>
            <a:r>
              <a:rPr lang="ko-KR" altLang="en-US" dirty="0"/>
              <a:t>번호 </a:t>
            </a:r>
            <a:r>
              <a:rPr lang="en-US" altLang="ko-KR" dirty="0"/>
              <a:t>16</a:t>
            </a:r>
            <a:r>
              <a:rPr lang="ko-KR" altLang="en-US" dirty="0"/>
              <a:t>자리를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카드 유효기간을 선택한다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선택하지 않을 경우 </a:t>
            </a:r>
            <a:r>
              <a:rPr lang="en-US" altLang="ko-KR" dirty="0"/>
              <a:t>“</a:t>
            </a:r>
            <a:r>
              <a:rPr lang="ko-KR" altLang="en-US" dirty="0"/>
              <a:t>유효기간을 선택해주세요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카드 비밀번호를 입력한다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입력된 값이 없거나 숫자가 아닌 값을 입력하면 </a:t>
            </a:r>
            <a:r>
              <a:rPr lang="en-US" altLang="ko-KR" dirty="0"/>
              <a:t>“</a:t>
            </a:r>
            <a:r>
              <a:rPr lang="ko-KR" altLang="en-US" dirty="0"/>
              <a:t>비밀번호 앞</a:t>
            </a:r>
            <a:r>
              <a:rPr lang="en-US" altLang="ko-KR" dirty="0"/>
              <a:t>2</a:t>
            </a:r>
            <a:r>
              <a:rPr lang="ko-KR" altLang="en-US" dirty="0"/>
              <a:t>자리를 입력해주세요</a:t>
            </a:r>
            <a:r>
              <a:rPr lang="en-US" altLang="ko-KR" dirty="0"/>
              <a:t>.”</a:t>
            </a:r>
          </a:p>
          <a:p>
            <a:pPr lvl="1"/>
            <a:r>
              <a:rPr lang="en-US" altLang="ko-KR" dirty="0"/>
              <a:t>       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생년월일 </a:t>
            </a:r>
            <a:r>
              <a:rPr lang="en-US" altLang="ko-KR" dirty="0"/>
              <a:t>6</a:t>
            </a:r>
            <a:r>
              <a:rPr lang="ko-KR" altLang="en-US" dirty="0"/>
              <a:t>자리 또는 사업자등록번호</a:t>
            </a:r>
            <a:r>
              <a:rPr lang="en-US" altLang="ko-KR" dirty="0"/>
              <a:t>10</a:t>
            </a:r>
            <a:r>
              <a:rPr lang="ko-KR" altLang="en-US" dirty="0"/>
              <a:t>자리를 입력한다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입력된 값이 없거나 숫자가 아닌 값을 입력 또는 </a:t>
            </a:r>
            <a:r>
              <a:rPr lang="en-US" altLang="ko-KR" dirty="0"/>
              <a:t>6</a:t>
            </a:r>
            <a:r>
              <a:rPr lang="ko-KR" altLang="en-US" dirty="0"/>
              <a:t>자리</a:t>
            </a:r>
            <a:r>
              <a:rPr lang="en-US" altLang="ko-KR" dirty="0"/>
              <a:t>, 10</a:t>
            </a:r>
            <a:r>
              <a:rPr lang="ko-KR" altLang="en-US" dirty="0"/>
              <a:t>자리가 아닌 경우</a:t>
            </a:r>
            <a:endParaRPr lang="en-US" altLang="ko-KR" dirty="0"/>
          </a:p>
          <a:p>
            <a:pPr lvl="1"/>
            <a:r>
              <a:rPr lang="en-US" altLang="ko-KR" dirty="0"/>
              <a:t>       “</a:t>
            </a:r>
            <a:r>
              <a:rPr lang="ko-KR" altLang="en-US" dirty="0"/>
              <a:t>생년월일</a:t>
            </a:r>
            <a:r>
              <a:rPr lang="en-US" altLang="ko-KR" dirty="0"/>
              <a:t>(</a:t>
            </a:r>
            <a:r>
              <a:rPr lang="ko-KR" altLang="en-US" dirty="0"/>
              <a:t>주민등록번호 앞 </a:t>
            </a:r>
            <a:r>
              <a:rPr lang="en-US" altLang="ko-KR" dirty="0"/>
              <a:t>6</a:t>
            </a:r>
            <a:r>
              <a:rPr lang="ko-KR" altLang="en-US" dirty="0"/>
              <a:t>자리</a:t>
            </a:r>
            <a:r>
              <a:rPr lang="en-US" altLang="ko-KR" dirty="0"/>
              <a:t>) </a:t>
            </a:r>
            <a:r>
              <a:rPr lang="ko-KR" altLang="en-US" dirty="0"/>
              <a:t>또는 사업자등록번호 </a:t>
            </a:r>
            <a:r>
              <a:rPr lang="en-US" altLang="ko-KR" dirty="0"/>
              <a:t>10</a:t>
            </a:r>
            <a:r>
              <a:rPr lang="ko-KR" altLang="en-US" dirty="0"/>
              <a:t>자리를 입력해주세요</a:t>
            </a:r>
            <a:r>
              <a:rPr lang="en-US" altLang="ko-KR" dirty="0"/>
              <a:t>.”</a:t>
            </a:r>
          </a:p>
          <a:p>
            <a:pPr lvl="1"/>
            <a:r>
              <a:rPr lang="en-US" altLang="ko-KR" dirty="0"/>
              <a:t>       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8440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DD44EE0-2EAC-43BE-8326-2377DB9B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" t="50000" r="6526" b="28916"/>
          <a:stretch/>
        </p:blipFill>
        <p:spPr>
          <a:xfrm>
            <a:off x="-1" y="1757546"/>
            <a:ext cx="12192001" cy="449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39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DD44EE0-2EAC-43BE-8326-2377DB9B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" t="71998" r="6526" b="12317"/>
          <a:stretch/>
        </p:blipFill>
        <p:spPr>
          <a:xfrm>
            <a:off x="-1" y="1757546"/>
            <a:ext cx="12192001" cy="334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77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537538" y="1757546"/>
            <a:ext cx="9206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결제주의사항</a:t>
            </a:r>
            <a:r>
              <a:rPr lang="en-US" altLang="ko-KR" dirty="0"/>
              <a:t>, </a:t>
            </a:r>
            <a:r>
              <a:rPr lang="ko-KR" altLang="en-US" dirty="0"/>
              <a:t>개인정보제공동의</a:t>
            </a:r>
            <a:r>
              <a:rPr lang="en-US" altLang="ko-KR" dirty="0"/>
              <a:t>, </a:t>
            </a:r>
            <a:r>
              <a:rPr lang="ko-KR" altLang="en-US" dirty="0"/>
              <a:t>책임규정 사항들이며</a:t>
            </a:r>
            <a:r>
              <a:rPr lang="en-US" altLang="ko-KR" dirty="0"/>
              <a:t>, </a:t>
            </a:r>
            <a:r>
              <a:rPr lang="ko-KR" altLang="en-US" dirty="0"/>
              <a:t>동의에 체크를 하지 않을 경우</a:t>
            </a:r>
            <a:endParaRPr lang="en-US" altLang="ko-KR" dirty="0"/>
          </a:p>
          <a:p>
            <a:r>
              <a:rPr lang="en-US" altLang="ko-KR" dirty="0"/>
              <a:t>	“</a:t>
            </a:r>
            <a:r>
              <a:rPr lang="ko-KR" altLang="en-US" dirty="0"/>
              <a:t>동의사항 </a:t>
            </a:r>
            <a:r>
              <a:rPr lang="ko-KR" altLang="en-US" dirty="0" err="1"/>
              <a:t>확인부탁드립니다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226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공통영역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1311"/>
            <a:ext cx="10515600" cy="1119456"/>
          </a:xfrm>
        </p:spPr>
        <p:txBody>
          <a:bodyPr/>
          <a:lstStyle/>
          <a:p>
            <a:r>
              <a:rPr lang="ko-KR" altLang="en-US" dirty="0"/>
              <a:t>로고</a:t>
            </a:r>
            <a:r>
              <a:rPr lang="en-US" altLang="ko-KR" dirty="0"/>
              <a:t>, </a:t>
            </a:r>
            <a:r>
              <a:rPr lang="ko-KR" altLang="en-US" dirty="0"/>
              <a:t>폰트</a:t>
            </a:r>
            <a:r>
              <a:rPr lang="en-US" altLang="ko-KR" dirty="0"/>
              <a:t>, </a:t>
            </a:r>
            <a:r>
              <a:rPr lang="ko-KR" altLang="en-US" dirty="0"/>
              <a:t>색상</a:t>
            </a:r>
            <a:endParaRPr lang="en-US" altLang="ko-KR" dirty="0"/>
          </a:p>
          <a:p>
            <a:r>
              <a:rPr lang="en-US" altLang="ko-KR" dirty="0"/>
              <a:t>Header / Footer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713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후원완료</a:t>
            </a:r>
            <a:r>
              <a:rPr lang="en-US" altLang="ko-KR" sz="2400" dirty="0"/>
              <a:t>(</a:t>
            </a:r>
            <a:r>
              <a:rPr lang="ko-KR" altLang="en-US" sz="2400" dirty="0"/>
              <a:t>상단</a:t>
            </a:r>
            <a:r>
              <a:rPr lang="en-US" altLang="ko-KR" sz="2400" dirty="0"/>
              <a:t>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F52E3A6-8CEB-4345-BF1F-5B70C45B4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6" b="63306"/>
          <a:stretch/>
        </p:blipFill>
        <p:spPr>
          <a:xfrm>
            <a:off x="873490" y="1888174"/>
            <a:ext cx="10459666" cy="392954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8CBEF35-41E1-4C04-85D1-F3BBC554CF0B}"/>
              </a:ext>
            </a:extLst>
          </p:cNvPr>
          <p:cNvSpPr txBox="1">
            <a:spLocks/>
          </p:cNvSpPr>
          <p:nvPr/>
        </p:nvSpPr>
        <p:spPr>
          <a:xfrm>
            <a:off x="378823" y="5948344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err="1"/>
              <a:t>펀딩번호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펀딩날짜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펀딩마감일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펀딩목표금액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펀딩결제상태</a:t>
            </a:r>
            <a:r>
              <a:rPr lang="ko-KR" altLang="en-US" sz="2000" dirty="0"/>
              <a:t> 출력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527811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후원완료</a:t>
            </a:r>
            <a:r>
              <a:rPr lang="en-US" altLang="ko-KR" sz="2400" dirty="0"/>
              <a:t>(</a:t>
            </a:r>
            <a:r>
              <a:rPr lang="ko-KR" altLang="en-US" sz="2400" dirty="0"/>
              <a:t>중간</a:t>
            </a:r>
            <a:r>
              <a:rPr lang="en-US" altLang="ko-KR" sz="2400" dirty="0"/>
              <a:t>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F52E3A6-8CEB-4345-BF1F-5B70C45B4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65" b="41536"/>
          <a:stretch/>
        </p:blipFill>
        <p:spPr>
          <a:xfrm>
            <a:off x="873490" y="1888173"/>
            <a:ext cx="10459666" cy="286670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BA2AF8C-B97E-4A07-B4AD-1F3DC4A545A6}"/>
              </a:ext>
            </a:extLst>
          </p:cNvPr>
          <p:cNvSpPr txBox="1">
            <a:spLocks/>
          </p:cNvSpPr>
          <p:nvPr/>
        </p:nvSpPr>
        <p:spPr>
          <a:xfrm>
            <a:off x="226423" y="4994879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캠페인명</a:t>
            </a:r>
            <a:r>
              <a:rPr lang="en-US" altLang="ko-KR" sz="2000" dirty="0"/>
              <a:t>, </a:t>
            </a:r>
            <a:r>
              <a:rPr lang="ko-KR" altLang="en-US" sz="2000" dirty="0"/>
              <a:t>배송메모</a:t>
            </a:r>
            <a:r>
              <a:rPr lang="en-US" altLang="ko-KR" sz="2000" dirty="0"/>
              <a:t>,  </a:t>
            </a:r>
            <a:r>
              <a:rPr lang="ko-KR" altLang="en-US" sz="2000" dirty="0"/>
              <a:t>후원금액</a:t>
            </a:r>
            <a:r>
              <a:rPr lang="en-US" altLang="ko-KR" sz="2000" dirty="0"/>
              <a:t>, </a:t>
            </a:r>
            <a:r>
              <a:rPr lang="ko-KR" altLang="en-US" sz="2000" dirty="0"/>
              <a:t>마일리지 사용금액</a:t>
            </a:r>
            <a:r>
              <a:rPr lang="en-US" altLang="ko-KR" sz="2000" dirty="0"/>
              <a:t>, </a:t>
            </a:r>
            <a:r>
              <a:rPr lang="ko-KR" altLang="en-US" sz="2000" dirty="0"/>
              <a:t>추가후원금액</a:t>
            </a:r>
            <a:r>
              <a:rPr lang="en-US" altLang="ko-KR" sz="2000" dirty="0"/>
              <a:t>, </a:t>
            </a:r>
            <a:r>
              <a:rPr lang="ko-KR" altLang="en-US" sz="2000" dirty="0"/>
              <a:t>배송비</a:t>
            </a:r>
            <a:r>
              <a:rPr lang="en-US" altLang="ko-KR" sz="2000" dirty="0"/>
              <a:t>, </a:t>
            </a:r>
            <a:r>
              <a:rPr lang="ko-KR" altLang="en-US" sz="2000" dirty="0"/>
              <a:t>최종 결제금액 출력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8153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후원완료</a:t>
            </a:r>
            <a:r>
              <a:rPr lang="en-US" altLang="ko-KR" sz="2400" dirty="0"/>
              <a:t>(</a:t>
            </a:r>
            <a:r>
              <a:rPr lang="ko-KR" altLang="en-US" sz="2400" dirty="0"/>
              <a:t>하단</a:t>
            </a:r>
            <a:r>
              <a:rPr lang="en-US" altLang="ko-KR" sz="2400" dirty="0"/>
              <a:t>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F52E3A6-8CEB-4345-BF1F-5B70C45B4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t="58700" r="-70" b="12110"/>
          <a:stretch/>
        </p:blipFill>
        <p:spPr>
          <a:xfrm>
            <a:off x="873490" y="1888173"/>
            <a:ext cx="10459666" cy="394736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49DB1FD-F781-44D9-A45F-52BFA7CAE063}"/>
              </a:ext>
            </a:extLst>
          </p:cNvPr>
          <p:cNvSpPr txBox="1">
            <a:spLocks/>
          </p:cNvSpPr>
          <p:nvPr/>
        </p:nvSpPr>
        <p:spPr>
          <a:xfrm>
            <a:off x="253317" y="5850084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결제수단</a:t>
            </a:r>
            <a:r>
              <a:rPr lang="en-US" altLang="ko-KR" sz="2000" dirty="0"/>
              <a:t>, </a:t>
            </a:r>
            <a:r>
              <a:rPr lang="ko-KR" altLang="en-US" sz="2000" dirty="0"/>
              <a:t>결제카드번호</a:t>
            </a:r>
            <a:r>
              <a:rPr lang="en-US" altLang="ko-KR" sz="2000" dirty="0"/>
              <a:t>, </a:t>
            </a:r>
            <a:r>
              <a:rPr lang="ko-KR" altLang="en-US" sz="2000" dirty="0"/>
              <a:t>배송지정보</a:t>
            </a:r>
            <a:r>
              <a:rPr lang="en-US" altLang="ko-KR" sz="2000" dirty="0"/>
              <a:t>, </a:t>
            </a:r>
            <a:r>
              <a:rPr lang="ko-KR" altLang="en-US" sz="2000" dirty="0"/>
              <a:t>배송상태 출력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626620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리워드없이 후원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DD44EE0-2EAC-43BE-8326-2377DB9B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5324" r="8640" b="74372"/>
          <a:stretch/>
        </p:blipFill>
        <p:spPr>
          <a:xfrm>
            <a:off x="-1" y="1757545"/>
            <a:ext cx="11884081" cy="43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39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리워드없이 후원 완료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2A4D54C-A71B-49E7-8F43-02BC5F1452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5" b="19238"/>
          <a:stretch/>
        </p:blipFill>
        <p:spPr>
          <a:xfrm>
            <a:off x="1403663" y="1757546"/>
            <a:ext cx="9384673" cy="510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97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리워드없이 후원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DD44EE0-2EAC-43BE-8326-2377DB9B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5324" r="8640" b="74372"/>
          <a:stretch/>
        </p:blipFill>
        <p:spPr>
          <a:xfrm>
            <a:off x="-1" y="1757545"/>
            <a:ext cx="11884081" cy="43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59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DD44EE0-2EAC-43BE-8326-2377DB9B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6069" r="28078" b="50000"/>
          <a:stretch/>
        </p:blipFill>
        <p:spPr>
          <a:xfrm>
            <a:off x="1174292" y="1757545"/>
            <a:ext cx="9177252" cy="5100455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A17F832-F7E4-4DB2-8F9F-0DAEF7DA6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리워드없이 후원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446969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리워드없이 후원 완료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2A4D54C-A71B-49E7-8F43-02BC5F1452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5" b="19238"/>
          <a:stretch/>
        </p:blipFill>
        <p:spPr>
          <a:xfrm>
            <a:off x="1403663" y="1757546"/>
            <a:ext cx="9384673" cy="510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69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결제에러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1773D5B-9058-45F8-BCD8-EE5E442D6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1" t="22060" r="16727" b="23636"/>
          <a:stretch/>
        </p:blipFill>
        <p:spPr>
          <a:xfrm>
            <a:off x="2476432" y="1319349"/>
            <a:ext cx="7239135" cy="497413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0D150-94CB-4DED-A76C-D546E337D277}"/>
              </a:ext>
            </a:extLst>
          </p:cNvPr>
          <p:cNvSpPr txBox="1">
            <a:spLocks/>
          </p:cNvSpPr>
          <p:nvPr/>
        </p:nvSpPr>
        <p:spPr>
          <a:xfrm>
            <a:off x="487090" y="6409197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/>
              <a:t>결제가 정상적으로 되지 않은 경우 이 화면으로 이동하게 한다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454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1310"/>
            <a:ext cx="10515600" cy="1701349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로그인</a:t>
            </a:r>
            <a:endParaRPr lang="en-US" altLang="ko-KR" dirty="0"/>
          </a:p>
          <a:p>
            <a:r>
              <a:rPr lang="ko-KR" altLang="en-US" dirty="0"/>
              <a:t>회원가입</a:t>
            </a:r>
            <a:endParaRPr lang="en-US" altLang="ko-KR" dirty="0"/>
          </a:p>
          <a:p>
            <a:pPr lvl="1"/>
            <a:r>
              <a:rPr lang="ko-KR" altLang="en-US" dirty="0"/>
              <a:t>개인회원가입</a:t>
            </a:r>
            <a:endParaRPr lang="en-US" altLang="ko-KR" dirty="0"/>
          </a:p>
          <a:p>
            <a:pPr lvl="1"/>
            <a:r>
              <a:rPr lang="ko-KR" altLang="en-US" dirty="0"/>
              <a:t>법인회원가입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648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8"/>
            <a:ext cx="11449000" cy="1115089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400" dirty="0"/>
              <a:t>사이트 전체 너비</a:t>
            </a:r>
            <a:r>
              <a:rPr lang="en-US" altLang="ko-KR" sz="2400" dirty="0"/>
              <a:t> – PC</a:t>
            </a:r>
            <a:r>
              <a:rPr lang="ko-KR" altLang="en-US" sz="2400" dirty="0"/>
              <a:t>화면기준 </a:t>
            </a:r>
            <a:r>
              <a:rPr lang="en-US" altLang="ko-KR" sz="2400" dirty="0"/>
              <a:t>1280px</a:t>
            </a:r>
          </a:p>
          <a:p>
            <a:r>
              <a:rPr lang="ko-KR" altLang="en-US" sz="2400" dirty="0"/>
              <a:t>폰트 </a:t>
            </a:r>
            <a:r>
              <a:rPr lang="en-US" altLang="ko-KR" sz="2400" dirty="0"/>
              <a:t>– </a:t>
            </a:r>
            <a:r>
              <a:rPr lang="en-US" altLang="ko-KR" sz="2400" dirty="0" err="1"/>
              <a:t>NotoSans</a:t>
            </a:r>
            <a:r>
              <a:rPr lang="en-US" altLang="ko-KR" sz="2400" dirty="0"/>
              <a:t> KR 16px</a:t>
            </a:r>
            <a:r>
              <a:rPr lang="ko-KR" altLang="en-US" sz="2400" dirty="0"/>
              <a:t>기준</a:t>
            </a:r>
            <a:endParaRPr lang="en-US" altLang="ko-KR" sz="2400" dirty="0"/>
          </a:p>
          <a:p>
            <a:r>
              <a:rPr lang="ko-KR" altLang="en-US" sz="2400" dirty="0"/>
              <a:t>색상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7030CE-496F-4D87-925E-02831B575C5C}"/>
              </a:ext>
            </a:extLst>
          </p:cNvPr>
          <p:cNvSpPr txBox="1"/>
          <p:nvPr/>
        </p:nvSpPr>
        <p:spPr>
          <a:xfrm>
            <a:off x="6110646" y="2565070"/>
            <a:ext cx="5717177" cy="392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D397F1-3495-46AD-A248-C5799DCE99EC}"/>
              </a:ext>
            </a:extLst>
          </p:cNvPr>
          <p:cNvSpPr txBox="1"/>
          <p:nvPr/>
        </p:nvSpPr>
        <p:spPr>
          <a:xfrm>
            <a:off x="510639" y="2233674"/>
            <a:ext cx="558536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'white': '#</a:t>
            </a:r>
            <a:r>
              <a:rPr lang="en-US" altLang="ko-KR" dirty="0" err="1"/>
              <a:t>ffffff</a:t>
            </a:r>
            <a:r>
              <a:rPr lang="en-US" altLang="ko-KR" dirty="0"/>
              <a:t>',</a:t>
            </a:r>
          </a:p>
          <a:p>
            <a:r>
              <a:rPr lang="en-US" altLang="ko-KR" dirty="0"/>
              <a:t>'gray-lightest': '#faf8f7',</a:t>
            </a:r>
          </a:p>
          <a:p>
            <a:r>
              <a:rPr lang="en-US" altLang="ko-KR" dirty="0"/>
              <a:t>'gray-lighter': '#e6e4e4',</a:t>
            </a:r>
          </a:p>
          <a:p>
            <a:r>
              <a:rPr lang="en-US" altLang="ko-KR" dirty="0"/>
              <a:t>'gray-light': '#d3d0d0',</a:t>
            </a:r>
          </a:p>
          <a:p>
            <a:r>
              <a:rPr lang="en-US" altLang="ko-KR" dirty="0"/>
              <a:t>'gray': '#c0bebd',</a:t>
            </a:r>
          </a:p>
          <a:p>
            <a:r>
              <a:rPr lang="en-US" altLang="ko-KR" dirty="0"/>
              <a:t>'gray-dark': '#989696',</a:t>
            </a:r>
          </a:p>
          <a:p>
            <a:r>
              <a:rPr lang="en-US" altLang="ko-KR" dirty="0"/>
              <a:t>'gray-darker': '#716f6e',</a:t>
            </a:r>
          </a:p>
          <a:p>
            <a:r>
              <a:rPr lang="en-US" altLang="ko-KR" dirty="0"/>
              <a:t>'gray-darkest': '#4a4847',</a:t>
            </a:r>
          </a:p>
          <a:p>
            <a:r>
              <a:rPr lang="en-US" altLang="ko-KR" dirty="0"/>
              <a:t>'black': '#222020',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'brand-light': '#</a:t>
            </a:r>
            <a:r>
              <a:rPr lang="en-US" altLang="ko-KR" dirty="0" err="1">
                <a:solidFill>
                  <a:srgbClr val="FF0000"/>
                </a:solidFill>
              </a:rPr>
              <a:t>ffcabc</a:t>
            </a:r>
            <a:r>
              <a:rPr lang="en-US" altLang="ko-KR" dirty="0">
                <a:solidFill>
                  <a:srgbClr val="FF0000"/>
                </a:solidFill>
              </a:rPr>
              <a:t>’,(</a:t>
            </a:r>
            <a:r>
              <a:rPr lang="ko-KR" altLang="en-US" dirty="0" err="1">
                <a:solidFill>
                  <a:srgbClr val="FF0000"/>
                </a:solidFill>
              </a:rPr>
              <a:t>메인색상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'brand': '#cb0802',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'brand-dark': '#631709',</a:t>
            </a:r>
          </a:p>
          <a:p>
            <a:endParaRPr lang="en-US" altLang="ko-KR" dirty="0"/>
          </a:p>
          <a:p>
            <a:r>
              <a:rPr lang="en-US" altLang="ko-KR" dirty="0"/>
              <a:t>'</a:t>
            </a:r>
            <a:r>
              <a:rPr lang="en-US" altLang="ko-KR" dirty="0" err="1"/>
              <a:t>cta</a:t>
            </a:r>
            <a:r>
              <a:rPr lang="en-US" altLang="ko-KR" dirty="0"/>
              <a:t>-light': '#d2f3da',</a:t>
            </a:r>
          </a:p>
          <a:p>
            <a:r>
              <a:rPr lang="en-US" altLang="ko-KR" dirty="0"/>
              <a:t>'</a:t>
            </a:r>
            <a:r>
              <a:rPr lang="en-US" altLang="ko-KR" dirty="0" err="1"/>
              <a:t>cta</a:t>
            </a:r>
            <a:r>
              <a:rPr lang="en-US" altLang="ko-KR" dirty="0"/>
              <a:t>': '#02cb6d',</a:t>
            </a:r>
          </a:p>
          <a:p>
            <a:r>
              <a:rPr lang="en-US" altLang="ko-KR" dirty="0"/>
              <a:t>'</a:t>
            </a:r>
            <a:r>
              <a:rPr lang="en-US" altLang="ko-KR" dirty="0" err="1"/>
              <a:t>cta</a:t>
            </a:r>
            <a:r>
              <a:rPr lang="en-US" altLang="ko-KR" dirty="0"/>
              <a:t>-dark': '#1d6137',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E5EF3-E9ED-4FA9-807A-A29E81F3F628}"/>
              </a:ext>
            </a:extLst>
          </p:cNvPr>
          <p:cNvSpPr txBox="1"/>
          <p:nvPr/>
        </p:nvSpPr>
        <p:spPr>
          <a:xfrm>
            <a:off x="6067103" y="2211036"/>
            <a:ext cx="57171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'info-light': '#e4eef2',</a:t>
            </a:r>
          </a:p>
          <a:p>
            <a:r>
              <a:rPr lang="en-US" altLang="ko-KR" dirty="0"/>
              <a:t>'info': '#92bcca',</a:t>
            </a:r>
          </a:p>
          <a:p>
            <a:r>
              <a:rPr lang="en-US" altLang="ko-KR" dirty="0"/>
              <a:t>'info-dark': '#475a60',</a:t>
            </a:r>
          </a:p>
          <a:p>
            <a:endParaRPr lang="en-US" altLang="ko-KR" dirty="0"/>
          </a:p>
          <a:p>
            <a:r>
              <a:rPr lang="en-US" altLang="ko-KR" dirty="0"/>
              <a:t>'warning-light': '#ffedc9',</a:t>
            </a:r>
          </a:p>
          <a:p>
            <a:r>
              <a:rPr lang="en-US" altLang="ko-KR" dirty="0"/>
              <a:t>'warning': '#f8bb00',</a:t>
            </a:r>
          </a:p>
          <a:p>
            <a:r>
              <a:rPr lang="en-US" altLang="ko-KR" dirty="0"/>
              <a:t>'warning-dark': '#755916',</a:t>
            </a:r>
          </a:p>
          <a:p>
            <a:endParaRPr lang="en-US" altLang="ko-KR" dirty="0"/>
          </a:p>
          <a:p>
            <a:r>
              <a:rPr lang="en-US" altLang="ko-KR" dirty="0"/>
              <a:t>'success-light': '#e2f3ce',</a:t>
            </a:r>
          </a:p>
          <a:p>
            <a:r>
              <a:rPr lang="en-US" altLang="ko-KR" dirty="0"/>
              <a:t>'success': '#80cc34',</a:t>
            </a:r>
          </a:p>
          <a:p>
            <a:r>
              <a:rPr lang="en-US" altLang="ko-KR" dirty="0"/>
              <a:t>'success-dark': '#416121',</a:t>
            </a:r>
          </a:p>
          <a:p>
            <a:endParaRPr lang="en-US" altLang="ko-KR" dirty="0"/>
          </a:p>
          <a:p>
            <a:r>
              <a:rPr lang="en-US" altLang="ko-KR" dirty="0"/>
              <a:t>'danger-light': '#ffd1ca',</a:t>
            </a:r>
          </a:p>
          <a:p>
            <a:r>
              <a:rPr lang="en-US" altLang="ko-KR" dirty="0"/>
              <a:t>'danger': '#f52c38',</a:t>
            </a:r>
          </a:p>
          <a:p>
            <a:r>
              <a:rPr lang="en-US" altLang="ko-KR" dirty="0"/>
              <a:t>'danger-dark': '#75211f’,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6453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로그인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5D3AEB2-B362-4394-9DBE-EA7C71011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 b="29454"/>
          <a:stretch/>
        </p:blipFill>
        <p:spPr>
          <a:xfrm>
            <a:off x="317996" y="1319349"/>
            <a:ext cx="11556008" cy="473413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898FC8-8241-4C41-AC4E-AEA321E6DB48}"/>
              </a:ext>
            </a:extLst>
          </p:cNvPr>
          <p:cNvSpPr/>
          <p:nvPr/>
        </p:nvSpPr>
        <p:spPr>
          <a:xfrm>
            <a:off x="1298492" y="2214282"/>
            <a:ext cx="3623132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11A273-B59B-401E-B5BB-4F69061F913B}"/>
              </a:ext>
            </a:extLst>
          </p:cNvPr>
          <p:cNvSpPr/>
          <p:nvPr/>
        </p:nvSpPr>
        <p:spPr>
          <a:xfrm>
            <a:off x="1298492" y="2913530"/>
            <a:ext cx="3623132" cy="51547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1D4279-9165-4CC4-8DFA-F2A4C06B3467}"/>
              </a:ext>
            </a:extLst>
          </p:cNvPr>
          <p:cNvSpPr/>
          <p:nvPr/>
        </p:nvSpPr>
        <p:spPr>
          <a:xfrm>
            <a:off x="1298493" y="3611238"/>
            <a:ext cx="960614" cy="27048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8F73E2-4E60-484B-B142-28FE82E9F123}"/>
              </a:ext>
            </a:extLst>
          </p:cNvPr>
          <p:cNvSpPr/>
          <p:nvPr/>
        </p:nvSpPr>
        <p:spPr>
          <a:xfrm>
            <a:off x="3736893" y="3611238"/>
            <a:ext cx="1184731" cy="27048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61E987-9934-42C5-A215-682108867F76}"/>
              </a:ext>
            </a:extLst>
          </p:cNvPr>
          <p:cNvSpPr/>
          <p:nvPr/>
        </p:nvSpPr>
        <p:spPr>
          <a:xfrm>
            <a:off x="1370210" y="4634753"/>
            <a:ext cx="3470731" cy="6718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2E235B-76C0-47FE-9471-5836D1C74132}"/>
              </a:ext>
            </a:extLst>
          </p:cNvPr>
          <p:cNvSpPr/>
          <p:nvPr/>
        </p:nvSpPr>
        <p:spPr>
          <a:xfrm>
            <a:off x="2102536" y="5375388"/>
            <a:ext cx="1994335" cy="29389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C88D1B-A059-4775-AAB9-F948445E6FA9}"/>
              </a:ext>
            </a:extLst>
          </p:cNvPr>
          <p:cNvSpPr txBox="1"/>
          <p:nvPr/>
        </p:nvSpPr>
        <p:spPr>
          <a:xfrm rot="10800000" flipH="1" flipV="1">
            <a:off x="913010" y="2193085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0CF57-A48A-4525-9AEB-6FA46B78D485}"/>
              </a:ext>
            </a:extLst>
          </p:cNvPr>
          <p:cNvSpPr txBox="1"/>
          <p:nvPr/>
        </p:nvSpPr>
        <p:spPr>
          <a:xfrm rot="10800000" flipH="1" flipV="1">
            <a:off x="913009" y="2903124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AF4212-FF18-4CC6-B3C9-F0C7E4130CE2}"/>
              </a:ext>
            </a:extLst>
          </p:cNvPr>
          <p:cNvSpPr txBox="1"/>
          <p:nvPr/>
        </p:nvSpPr>
        <p:spPr>
          <a:xfrm rot="10800000" flipH="1" flipV="1">
            <a:off x="913009" y="3484868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BA1A7E-55AE-41B4-89A8-A8DDF4313DCC}"/>
              </a:ext>
            </a:extLst>
          </p:cNvPr>
          <p:cNvSpPr txBox="1"/>
          <p:nvPr/>
        </p:nvSpPr>
        <p:spPr>
          <a:xfrm rot="10800000" flipH="1" flipV="1">
            <a:off x="3351411" y="3467706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E07803-AF08-4027-ABCE-6152C073BFC4}"/>
              </a:ext>
            </a:extLst>
          </p:cNvPr>
          <p:cNvSpPr txBox="1"/>
          <p:nvPr/>
        </p:nvSpPr>
        <p:spPr>
          <a:xfrm rot="10800000" flipH="1" flipV="1">
            <a:off x="984728" y="4690459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9F408F-1DA1-43C6-99A7-AACF89C9BD9D}"/>
              </a:ext>
            </a:extLst>
          </p:cNvPr>
          <p:cNvSpPr txBox="1"/>
          <p:nvPr/>
        </p:nvSpPr>
        <p:spPr>
          <a:xfrm rot="10800000" flipH="1" flipV="1">
            <a:off x="1717054" y="5260724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AAA9F2-1FA3-47CA-A03D-BD13404AEB1D}"/>
              </a:ext>
            </a:extLst>
          </p:cNvPr>
          <p:cNvSpPr/>
          <p:nvPr/>
        </p:nvSpPr>
        <p:spPr>
          <a:xfrm>
            <a:off x="6031856" y="1319349"/>
            <a:ext cx="5147131" cy="486475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C01256-9E67-4089-98A9-D10F42FCB639}"/>
              </a:ext>
            </a:extLst>
          </p:cNvPr>
          <p:cNvSpPr txBox="1"/>
          <p:nvPr/>
        </p:nvSpPr>
        <p:spPr>
          <a:xfrm rot="10800000" flipH="1" flipV="1">
            <a:off x="5544984" y="1344983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9897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로그인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537538" y="1421963"/>
            <a:ext cx="58160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A.</a:t>
            </a:r>
            <a:r>
              <a:rPr lang="ko-KR" altLang="en-US" dirty="0"/>
              <a:t>     회원가입 되어 있는 아이디를 입력한다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B.	</a:t>
            </a:r>
            <a:r>
              <a:rPr lang="ko-KR" altLang="en-US" dirty="0"/>
              <a:t>회원가입 되어 있는 아이디의 비밀번호를 입력한다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  선택하게 되면 아이디가 아이디 입력 칸에 저장된다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  아이디 비밀번호 찾는 화면으로 이동한다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  네이버 카카오 아이디로도 로그인이 가능하다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en-US" altLang="ko-KR" dirty="0"/>
              <a:t>  </a:t>
            </a:r>
            <a:r>
              <a:rPr lang="ko-KR" altLang="en-US" dirty="0"/>
              <a:t>일반회원가입</a:t>
            </a:r>
            <a:r>
              <a:rPr lang="en-US" altLang="ko-KR" dirty="0"/>
              <a:t>, </a:t>
            </a:r>
            <a:r>
              <a:rPr lang="ko-KR" altLang="en-US" dirty="0"/>
              <a:t>법인회원가입 화면으로 이동한다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en-US" altLang="ko-KR" dirty="0"/>
              <a:t>  </a:t>
            </a:r>
            <a:r>
              <a:rPr lang="ko-KR" altLang="en-US" dirty="0"/>
              <a:t>광고창으로 </a:t>
            </a:r>
            <a:r>
              <a:rPr lang="en-US" altLang="ko-KR" dirty="0"/>
              <a:t>3</a:t>
            </a:r>
            <a:r>
              <a:rPr lang="ko-KR" altLang="en-US" dirty="0"/>
              <a:t>초마다 광고화면이 바뀐다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804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회원가입 완료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0710CF0-BEEC-4506-8B9B-4C4F786BDA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6007" r="2987" b="34796"/>
          <a:stretch/>
        </p:blipFill>
        <p:spPr>
          <a:xfrm>
            <a:off x="378823" y="1698333"/>
            <a:ext cx="11741152" cy="328471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FC9B21-1778-48ED-B463-59B3FF100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5492656"/>
            <a:ext cx="11449000" cy="438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회원가입이 완료되면 이 화면으로 이동하게 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2016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계정찾기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87B189-8D36-40AF-9FC7-EB232A4087DE}"/>
              </a:ext>
            </a:extLst>
          </p:cNvPr>
          <p:cNvSpPr txBox="1"/>
          <p:nvPr/>
        </p:nvSpPr>
        <p:spPr>
          <a:xfrm>
            <a:off x="378823" y="1319349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개인회원 </a:t>
            </a:r>
            <a:r>
              <a:rPr lang="ko-KR" altLang="en-US" dirty="0" err="1"/>
              <a:t>계정찾기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7B0F3BF9-990C-4AD1-B0BE-08B82372A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9" b="28728"/>
          <a:stretch/>
        </p:blipFill>
        <p:spPr>
          <a:xfrm>
            <a:off x="1056003" y="1819309"/>
            <a:ext cx="10560803" cy="47691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5D410DD-83C1-48F0-8C09-EBE8BD12819E}"/>
              </a:ext>
            </a:extLst>
          </p:cNvPr>
          <p:cNvSpPr/>
          <p:nvPr/>
        </p:nvSpPr>
        <p:spPr>
          <a:xfrm>
            <a:off x="3048000" y="3290047"/>
            <a:ext cx="2913529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BCFA0A-2CAD-4715-B6EB-1F386485A893}"/>
              </a:ext>
            </a:extLst>
          </p:cNvPr>
          <p:cNvSpPr/>
          <p:nvPr/>
        </p:nvSpPr>
        <p:spPr>
          <a:xfrm>
            <a:off x="2939033" y="3818963"/>
            <a:ext cx="328247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570F09-622E-42F7-A95B-4AB78E3C419C}"/>
              </a:ext>
            </a:extLst>
          </p:cNvPr>
          <p:cNvSpPr/>
          <p:nvPr/>
        </p:nvSpPr>
        <p:spPr>
          <a:xfrm>
            <a:off x="2939033" y="4374772"/>
            <a:ext cx="328247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AEAB1-02F0-4C26-8383-BB0AC7D11ECB}"/>
              </a:ext>
            </a:extLst>
          </p:cNvPr>
          <p:cNvSpPr/>
          <p:nvPr/>
        </p:nvSpPr>
        <p:spPr>
          <a:xfrm>
            <a:off x="7591715" y="3818963"/>
            <a:ext cx="328247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8421F-163B-4CF8-9BEA-B0FFD1B3F1D6}"/>
              </a:ext>
            </a:extLst>
          </p:cNvPr>
          <p:cNvSpPr txBox="1"/>
          <p:nvPr/>
        </p:nvSpPr>
        <p:spPr>
          <a:xfrm rot="10800000" flipH="1" flipV="1">
            <a:off x="2553551" y="3241957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D7AB0F-D9E9-47BF-BDA8-5DEB90B06CE3}"/>
              </a:ext>
            </a:extLst>
          </p:cNvPr>
          <p:cNvSpPr txBox="1"/>
          <p:nvPr/>
        </p:nvSpPr>
        <p:spPr>
          <a:xfrm rot="10800000" flipH="1" flipV="1">
            <a:off x="2499068" y="3797766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96C7-E1BC-4CA2-AF3C-285FD3652D2D}"/>
              </a:ext>
            </a:extLst>
          </p:cNvPr>
          <p:cNvSpPr txBox="1"/>
          <p:nvPr/>
        </p:nvSpPr>
        <p:spPr>
          <a:xfrm rot="10800000" flipH="1" flipV="1">
            <a:off x="2526310" y="4320986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3F5A84-8894-4E01-92E1-FA79F476E86D}"/>
              </a:ext>
            </a:extLst>
          </p:cNvPr>
          <p:cNvSpPr txBox="1"/>
          <p:nvPr/>
        </p:nvSpPr>
        <p:spPr>
          <a:xfrm rot="10800000" flipH="1" flipV="1">
            <a:off x="7138997" y="3792070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131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계정찾기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555467" y="1469393"/>
            <a:ext cx="69653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A.</a:t>
            </a:r>
            <a:r>
              <a:rPr lang="ko-KR" altLang="en-US" dirty="0"/>
              <a:t>     일반회원 또는 법인회원 선택이 가능하다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2"/>
            </a:pPr>
            <a:r>
              <a:rPr lang="ko-KR" altLang="en-US" dirty="0"/>
              <a:t>  가입되어 있는 회원명을 입력한다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입력값이</a:t>
            </a:r>
            <a:r>
              <a:rPr lang="ko-KR" altLang="en-US" dirty="0"/>
              <a:t> 없거나 가입되어 있지 않은 회원명일 경우</a:t>
            </a:r>
            <a:endParaRPr lang="en-US" altLang="ko-KR" dirty="0"/>
          </a:p>
          <a:p>
            <a:pPr lvl="1"/>
            <a:r>
              <a:rPr lang="en-US" altLang="ko-KR" dirty="0"/>
              <a:t>      “</a:t>
            </a:r>
            <a:r>
              <a:rPr lang="ko-KR" altLang="en-US" dirty="0"/>
              <a:t>이름을 다시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  </a:t>
            </a:r>
            <a:r>
              <a:rPr lang="ko-KR" altLang="en-US" dirty="0" err="1"/>
              <a:t>이메일주소를</a:t>
            </a:r>
            <a:r>
              <a:rPr lang="ko-KR" altLang="en-US" dirty="0"/>
              <a:t> 입력한다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입력값이</a:t>
            </a:r>
            <a:r>
              <a:rPr lang="ko-KR" altLang="en-US" dirty="0"/>
              <a:t> 없거나 가입되어 있지 않은 이메일일 경우</a:t>
            </a:r>
            <a:endParaRPr lang="en-US" altLang="ko-KR" dirty="0"/>
          </a:p>
          <a:p>
            <a:pPr lvl="1"/>
            <a:r>
              <a:rPr lang="en-US" altLang="ko-KR" dirty="0"/>
              <a:t>       “</a:t>
            </a:r>
            <a:r>
              <a:rPr lang="ko-KR" altLang="en-US" dirty="0"/>
              <a:t>이메일을 다시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가입되어 있는 아이디를 입력한다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입력값이</a:t>
            </a:r>
            <a:r>
              <a:rPr lang="ko-KR" altLang="en-US" dirty="0"/>
              <a:t> 없거나 가입되어 있지 않은 아이디일 경우</a:t>
            </a:r>
            <a:endParaRPr lang="en-US" altLang="ko-KR" dirty="0"/>
          </a:p>
          <a:p>
            <a:pPr lvl="1"/>
            <a:r>
              <a:rPr lang="en-US" altLang="ko-KR" dirty="0"/>
              <a:t>       “</a:t>
            </a:r>
            <a:r>
              <a:rPr lang="ko-KR" altLang="en-US" dirty="0"/>
              <a:t>아이디를 다시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아이디 찾기</a:t>
            </a:r>
            <a:r>
              <a:rPr lang="en-US" altLang="ko-KR" dirty="0"/>
              <a:t>, </a:t>
            </a:r>
            <a:r>
              <a:rPr lang="ko-KR" altLang="en-US" dirty="0"/>
              <a:t>비밀번호 찾기 모두 입력란에 맞게 기입하면 하단에 </a:t>
            </a:r>
            <a:endParaRPr lang="en-US" altLang="ko-KR" dirty="0"/>
          </a:p>
          <a:p>
            <a:r>
              <a:rPr lang="ko-KR" altLang="en-US" dirty="0"/>
              <a:t>이메일로 아이디 또는 임시비밀번호를 전송하였다는 문구가 나온다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34610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계정찾기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87B189-8D36-40AF-9FC7-EB232A4087DE}"/>
              </a:ext>
            </a:extLst>
          </p:cNvPr>
          <p:cNvSpPr txBox="1"/>
          <p:nvPr/>
        </p:nvSpPr>
        <p:spPr>
          <a:xfrm>
            <a:off x="378823" y="1319349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법인회원 </a:t>
            </a:r>
            <a:r>
              <a:rPr lang="ko-KR" altLang="en-US" dirty="0" err="1"/>
              <a:t>계정찾기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8628ED9-E551-4A58-8A6E-7FF2A4E99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1" b="28969"/>
          <a:stretch/>
        </p:blipFill>
        <p:spPr>
          <a:xfrm>
            <a:off x="471330" y="1819309"/>
            <a:ext cx="11249340" cy="4037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628D0FD-45C8-4094-8B9C-E47ECADF66F4}"/>
              </a:ext>
            </a:extLst>
          </p:cNvPr>
          <p:cNvSpPr/>
          <p:nvPr/>
        </p:nvSpPr>
        <p:spPr>
          <a:xfrm>
            <a:off x="2743200" y="3074894"/>
            <a:ext cx="326315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11216-886A-4803-8B9F-7840E0927D53}"/>
              </a:ext>
            </a:extLst>
          </p:cNvPr>
          <p:cNvSpPr txBox="1"/>
          <p:nvPr/>
        </p:nvSpPr>
        <p:spPr>
          <a:xfrm>
            <a:off x="471330" y="5987542"/>
            <a:ext cx="9256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사업자등록번호 </a:t>
            </a:r>
            <a:r>
              <a:rPr lang="en-US" altLang="ko-KR" dirty="0"/>
              <a:t>10</a:t>
            </a:r>
            <a:r>
              <a:rPr lang="ko-KR" altLang="en-US" dirty="0"/>
              <a:t>자리를 입력한다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입력된 값이 없거나 가입되어 있지 않은 번호라면 </a:t>
            </a:r>
            <a:r>
              <a:rPr lang="en-US" altLang="ko-KR" dirty="0"/>
              <a:t>“</a:t>
            </a:r>
            <a:r>
              <a:rPr lang="ko-KR" altLang="en-US" dirty="0"/>
              <a:t>번호</a:t>
            </a:r>
            <a:r>
              <a:rPr lang="en-US" altLang="ko-KR" dirty="0"/>
              <a:t>(10</a:t>
            </a:r>
            <a:r>
              <a:rPr lang="ko-KR" altLang="en-US" dirty="0"/>
              <a:t>자리</a:t>
            </a:r>
            <a:r>
              <a:rPr lang="en-US" altLang="ko-KR" dirty="0"/>
              <a:t>)</a:t>
            </a:r>
            <a:r>
              <a:rPr lang="ko-KR" altLang="en-US" dirty="0"/>
              <a:t>을 다시 입력해주세요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      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064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회원가입 </a:t>
            </a:r>
            <a:r>
              <a:rPr lang="en-US" altLang="ko-KR" sz="2000" dirty="0"/>
              <a:t>- </a:t>
            </a:r>
            <a:r>
              <a:rPr lang="ko-KR" altLang="en-US" sz="2000" dirty="0"/>
              <a:t>개인</a:t>
            </a:r>
            <a:endParaRPr lang="en-US" altLang="ko-KR" sz="2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D3494DA-D934-427E-BE83-89DB1A96D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2" t="9697" r="15491" b="23151"/>
          <a:stretch/>
        </p:blipFill>
        <p:spPr>
          <a:xfrm>
            <a:off x="2608151" y="1741055"/>
            <a:ext cx="7481455" cy="51169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B756C9-F8E0-483A-AA33-8D6BA65397C2}"/>
              </a:ext>
            </a:extLst>
          </p:cNvPr>
          <p:cNvSpPr/>
          <p:nvPr/>
        </p:nvSpPr>
        <p:spPr>
          <a:xfrm>
            <a:off x="4605064" y="2391906"/>
            <a:ext cx="3403153" cy="5486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1A09AA-C259-465C-A5A0-98B29C9FAC51}"/>
              </a:ext>
            </a:extLst>
          </p:cNvPr>
          <p:cNvSpPr/>
          <p:nvPr/>
        </p:nvSpPr>
        <p:spPr>
          <a:xfrm>
            <a:off x="4560181" y="2349066"/>
            <a:ext cx="3573164" cy="437212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3CEF41-7F71-4CD4-86E4-E53735A41885}"/>
              </a:ext>
            </a:extLst>
          </p:cNvPr>
          <p:cNvSpPr/>
          <p:nvPr/>
        </p:nvSpPr>
        <p:spPr>
          <a:xfrm>
            <a:off x="4631190" y="3028253"/>
            <a:ext cx="3403153" cy="36929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C1832A-C50B-488B-AF42-76FD06D0FD0A}"/>
              </a:ext>
            </a:extLst>
          </p:cNvPr>
          <p:cNvSpPr/>
          <p:nvPr/>
        </p:nvSpPr>
        <p:spPr>
          <a:xfrm>
            <a:off x="4748461" y="6284881"/>
            <a:ext cx="3009753" cy="36340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152889-4790-4424-B6EA-1035F424A76A}"/>
              </a:ext>
            </a:extLst>
          </p:cNvPr>
          <p:cNvSpPr/>
          <p:nvPr/>
        </p:nvSpPr>
        <p:spPr>
          <a:xfrm>
            <a:off x="7014378" y="3540557"/>
            <a:ext cx="796833" cy="3732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30C5A8-9CE4-4654-A898-21BC5301E90D}"/>
              </a:ext>
            </a:extLst>
          </p:cNvPr>
          <p:cNvSpPr/>
          <p:nvPr/>
        </p:nvSpPr>
        <p:spPr>
          <a:xfrm>
            <a:off x="6961381" y="5761661"/>
            <a:ext cx="796833" cy="3732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9AE8F-781A-4B18-9E0D-21F3314CB84C}"/>
              </a:ext>
            </a:extLst>
          </p:cNvPr>
          <p:cNvSpPr txBox="1"/>
          <p:nvPr/>
        </p:nvSpPr>
        <p:spPr>
          <a:xfrm>
            <a:off x="4233051" y="2349066"/>
            <a:ext cx="3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40DE75-FB4F-4D5D-AA84-E4203A2D6684}"/>
              </a:ext>
            </a:extLst>
          </p:cNvPr>
          <p:cNvSpPr txBox="1"/>
          <p:nvPr/>
        </p:nvSpPr>
        <p:spPr>
          <a:xfrm>
            <a:off x="4605064" y="2453776"/>
            <a:ext cx="313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EE5D6-EA07-4BEF-B62A-E30DF42356EC}"/>
              </a:ext>
            </a:extLst>
          </p:cNvPr>
          <p:cNvSpPr txBox="1"/>
          <p:nvPr/>
        </p:nvSpPr>
        <p:spPr>
          <a:xfrm>
            <a:off x="7740429" y="3378984"/>
            <a:ext cx="29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E18792-D85C-4233-A51C-7F31F09BF1AB}"/>
              </a:ext>
            </a:extLst>
          </p:cNvPr>
          <p:cNvSpPr txBox="1"/>
          <p:nvPr/>
        </p:nvSpPr>
        <p:spPr>
          <a:xfrm>
            <a:off x="7707951" y="6285679"/>
            <a:ext cx="23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AEF289-129F-40E5-9DF6-FD36D0758DB8}"/>
              </a:ext>
            </a:extLst>
          </p:cNvPr>
          <p:cNvSpPr txBox="1"/>
          <p:nvPr/>
        </p:nvSpPr>
        <p:spPr>
          <a:xfrm>
            <a:off x="7707951" y="5456198"/>
            <a:ext cx="304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09FC4-CC1B-4953-93E4-0C17F9F48790}"/>
              </a:ext>
            </a:extLst>
          </p:cNvPr>
          <p:cNvSpPr txBox="1"/>
          <p:nvPr/>
        </p:nvSpPr>
        <p:spPr>
          <a:xfrm>
            <a:off x="8177996" y="1672541"/>
            <a:ext cx="3720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C.  </a:t>
            </a:r>
            <a:r>
              <a:rPr lang="ko-KR" altLang="en-US" dirty="0"/>
              <a:t>중복 체크</a:t>
            </a:r>
            <a:r>
              <a:rPr lang="en-US" altLang="ko-KR" dirty="0"/>
              <a:t>, </a:t>
            </a:r>
            <a:r>
              <a:rPr lang="ko-KR" altLang="en-US" dirty="0"/>
              <a:t>인증하기</a:t>
            </a:r>
            <a:r>
              <a:rPr lang="en-US" altLang="ko-KR" dirty="0"/>
              <a:t>, </a:t>
            </a:r>
            <a:r>
              <a:rPr lang="ko-KR" altLang="en-US" dirty="0"/>
              <a:t>가입하기 버튼 </a:t>
            </a:r>
            <a:r>
              <a:rPr lang="en-US" altLang="ko-KR" dirty="0"/>
              <a:t>-</a:t>
            </a:r>
            <a:r>
              <a:rPr lang="ko-KR" altLang="en-US" dirty="0"/>
              <a:t> 중복 체크와 인증하기 버튼을 눌러야만 가입하기 버튼이 활성화 되어 클릭이 가능함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67F48B-E472-4C89-AFB8-FD0973BC8017}"/>
              </a:ext>
            </a:extLst>
          </p:cNvPr>
          <p:cNvSpPr txBox="1"/>
          <p:nvPr/>
        </p:nvSpPr>
        <p:spPr>
          <a:xfrm>
            <a:off x="181339" y="2179252"/>
            <a:ext cx="4165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. </a:t>
            </a:r>
            <a:r>
              <a:rPr lang="ko-KR" altLang="en-US" dirty="0"/>
              <a:t>모든 텍스트 창은 유효성검사를 치르며  조건에 만족하지 않을 경우 </a:t>
            </a:r>
            <a:r>
              <a:rPr lang="en-US" altLang="ko-KR" dirty="0"/>
              <a:t>alert </a:t>
            </a:r>
            <a:r>
              <a:rPr lang="ko-KR" altLang="en-US" dirty="0"/>
              <a:t>창이 나타나 경고를 한다 </a:t>
            </a:r>
            <a:r>
              <a:rPr lang="en-US" altLang="ko-KR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926879-E053-4FD0-8823-418F4413247F}"/>
              </a:ext>
            </a:extLst>
          </p:cNvPr>
          <p:cNvSpPr txBox="1"/>
          <p:nvPr/>
        </p:nvSpPr>
        <p:spPr>
          <a:xfrm>
            <a:off x="181339" y="4908288"/>
            <a:ext cx="4262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/>
              <a:t>약관동의 영역 </a:t>
            </a:r>
            <a:r>
              <a:rPr lang="en-US" altLang="ko-KR" dirty="0"/>
              <a:t>-</a:t>
            </a:r>
            <a:r>
              <a:rPr lang="ko-KR" altLang="en-US" dirty="0"/>
              <a:t> 전체 동의를 클릭 시 모든 동의 버튼이 체크로 바뀐다 그리고 </a:t>
            </a:r>
            <a:r>
              <a:rPr lang="en-US" altLang="ko-KR" dirty="0"/>
              <a:t>&gt;</a:t>
            </a:r>
            <a:r>
              <a:rPr lang="ko-KR" altLang="en-US" dirty="0"/>
              <a:t>을 클릭하면 약관동의 창이 나타난다   </a:t>
            </a:r>
          </a:p>
        </p:txBody>
      </p:sp>
    </p:spTree>
    <p:extLst>
      <p:ext uri="{BB962C8B-B14F-4D97-AF65-F5344CB8AC3E}">
        <p14:creationId xmlns:p14="http://schemas.microsoft.com/office/powerpoint/2010/main" val="118211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회원가입 </a:t>
            </a:r>
            <a:r>
              <a:rPr lang="en-US" altLang="ko-KR" sz="2000" dirty="0"/>
              <a:t>- </a:t>
            </a:r>
            <a:r>
              <a:rPr lang="ko-KR" altLang="en-US" sz="2000" dirty="0"/>
              <a:t>법인</a:t>
            </a:r>
            <a:endParaRPr lang="en-US" altLang="ko-KR" sz="2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AF63BBC-1113-49DB-8018-71583656C8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3" t="11713" r="12374" b="22521"/>
          <a:stretch/>
        </p:blipFill>
        <p:spPr>
          <a:xfrm>
            <a:off x="2044299" y="1636295"/>
            <a:ext cx="8103401" cy="52217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9C803B9-4EE2-44C6-829C-24175D3B3E8B}"/>
              </a:ext>
            </a:extLst>
          </p:cNvPr>
          <p:cNvSpPr/>
          <p:nvPr/>
        </p:nvSpPr>
        <p:spPr>
          <a:xfrm>
            <a:off x="4415804" y="1690688"/>
            <a:ext cx="3565601" cy="516731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53DDD3-F1DD-4759-8C4C-2223910A6D49}"/>
              </a:ext>
            </a:extLst>
          </p:cNvPr>
          <p:cNvSpPr/>
          <p:nvPr/>
        </p:nvSpPr>
        <p:spPr>
          <a:xfrm>
            <a:off x="4568204" y="2160225"/>
            <a:ext cx="3147046" cy="45298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FC74E0-5151-468D-AFBE-0F888E29386F}"/>
              </a:ext>
            </a:extLst>
          </p:cNvPr>
          <p:cNvSpPr/>
          <p:nvPr/>
        </p:nvSpPr>
        <p:spPr>
          <a:xfrm>
            <a:off x="6927755" y="2993261"/>
            <a:ext cx="616806" cy="33337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0EB608-114F-4A62-91AE-6217A1DEE03B}"/>
              </a:ext>
            </a:extLst>
          </p:cNvPr>
          <p:cNvSpPr/>
          <p:nvPr/>
        </p:nvSpPr>
        <p:spPr>
          <a:xfrm>
            <a:off x="6927755" y="4141010"/>
            <a:ext cx="616806" cy="33337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7CBDE3-A78B-4DD4-A69C-6F656C4D6449}"/>
              </a:ext>
            </a:extLst>
          </p:cNvPr>
          <p:cNvSpPr/>
          <p:nvPr/>
        </p:nvSpPr>
        <p:spPr>
          <a:xfrm>
            <a:off x="6907761" y="4901570"/>
            <a:ext cx="616806" cy="33337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97521-8BF8-4983-851C-F0483FA8F069}"/>
              </a:ext>
            </a:extLst>
          </p:cNvPr>
          <p:cNvSpPr/>
          <p:nvPr/>
        </p:nvSpPr>
        <p:spPr>
          <a:xfrm>
            <a:off x="4628217" y="6431849"/>
            <a:ext cx="2935100" cy="33337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C7AD77-D89D-44D9-BCC8-83EE43549694}"/>
              </a:ext>
            </a:extLst>
          </p:cNvPr>
          <p:cNvSpPr txBox="1"/>
          <p:nvPr/>
        </p:nvSpPr>
        <p:spPr>
          <a:xfrm>
            <a:off x="4062006" y="1599638"/>
            <a:ext cx="28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02A4AF-47F7-4945-A270-0C9CF769D27A}"/>
              </a:ext>
            </a:extLst>
          </p:cNvPr>
          <p:cNvSpPr/>
          <p:nvPr/>
        </p:nvSpPr>
        <p:spPr>
          <a:xfrm>
            <a:off x="7673017" y="2122858"/>
            <a:ext cx="380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9032E4-DC48-4810-85C0-EE58C535AC1A}"/>
              </a:ext>
            </a:extLst>
          </p:cNvPr>
          <p:cNvSpPr/>
          <p:nvPr/>
        </p:nvSpPr>
        <p:spPr>
          <a:xfrm>
            <a:off x="7616405" y="3522624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B7B5CC-1653-40C4-A6E2-20D259D1CB9C}"/>
              </a:ext>
            </a:extLst>
          </p:cNvPr>
          <p:cNvSpPr/>
          <p:nvPr/>
        </p:nvSpPr>
        <p:spPr>
          <a:xfrm>
            <a:off x="7649551" y="4349626"/>
            <a:ext cx="37542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DF699A-618C-47DF-97DC-4D7F45EC09F8}"/>
              </a:ext>
            </a:extLst>
          </p:cNvPr>
          <p:cNvSpPr/>
          <p:nvPr/>
        </p:nvSpPr>
        <p:spPr>
          <a:xfrm>
            <a:off x="7673017" y="4806648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9A6B58-60F5-4E36-8FF7-48BC611E07D6}"/>
              </a:ext>
            </a:extLst>
          </p:cNvPr>
          <p:cNvSpPr/>
          <p:nvPr/>
        </p:nvSpPr>
        <p:spPr>
          <a:xfrm>
            <a:off x="7563784" y="6335567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D4DB08-879C-41BC-B774-45FE7D0A9402}"/>
              </a:ext>
            </a:extLst>
          </p:cNvPr>
          <p:cNvSpPr txBox="1"/>
          <p:nvPr/>
        </p:nvSpPr>
        <p:spPr>
          <a:xfrm>
            <a:off x="378823" y="1861248"/>
            <a:ext cx="348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/>
              <a:t>개인회원과 마찬가지로 유효성검사를 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91D306-6A19-4796-87B2-7C6637340289}"/>
              </a:ext>
            </a:extLst>
          </p:cNvPr>
          <p:cNvSpPr txBox="1"/>
          <p:nvPr/>
        </p:nvSpPr>
        <p:spPr>
          <a:xfrm>
            <a:off x="323088" y="4260488"/>
            <a:ext cx="3565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/>
              <a:t>약관동의 영역이며 전체동의글씨나 체크박스를 누를 시 체크 표시로 바뀌게 된다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80AB4-0E2E-4157-8B31-8DB5E3ACA6F0}"/>
              </a:ext>
            </a:extLst>
          </p:cNvPr>
          <p:cNvSpPr txBox="1"/>
          <p:nvPr/>
        </p:nvSpPr>
        <p:spPr>
          <a:xfrm>
            <a:off x="8263746" y="1771650"/>
            <a:ext cx="3564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C. </a:t>
            </a:r>
            <a:r>
              <a:rPr lang="ko-KR" altLang="en-US" dirty="0" err="1"/>
              <a:t>중복체크</a:t>
            </a:r>
            <a:r>
              <a:rPr lang="ko-KR" altLang="en-US" dirty="0"/>
              <a:t> 버튼 </a:t>
            </a:r>
            <a:r>
              <a:rPr lang="en-US" altLang="ko-KR" dirty="0"/>
              <a:t>2</a:t>
            </a:r>
            <a:r>
              <a:rPr lang="ko-KR" altLang="en-US" dirty="0"/>
              <a:t>개  인증하기 버튼 </a:t>
            </a:r>
            <a:r>
              <a:rPr lang="en-US" altLang="ko-KR" dirty="0"/>
              <a:t>, </a:t>
            </a:r>
            <a:r>
              <a:rPr lang="ko-KR" altLang="en-US" dirty="0"/>
              <a:t>가입하기 </a:t>
            </a:r>
            <a:endParaRPr lang="en-US" altLang="ko-KR" dirty="0"/>
          </a:p>
          <a:p>
            <a:r>
              <a:rPr lang="ko-KR" altLang="en-US" dirty="0" err="1"/>
              <a:t>중복체크와</a:t>
            </a:r>
            <a:r>
              <a:rPr lang="ko-KR" altLang="en-US" dirty="0"/>
              <a:t> 인증하기 버튼을 클릭 해야만 가입하기 버튼이 활성화 되어 클릭이 가능하다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0176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약관동의 </a:t>
            </a:r>
            <a:r>
              <a:rPr lang="ko-KR" altLang="en-US" sz="2400" dirty="0" err="1"/>
              <a:t>모달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A555F7D-478B-4EDD-96CC-E10F81FD6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4" t="5324" r="26904" b="43272"/>
          <a:stretch/>
        </p:blipFill>
        <p:spPr>
          <a:xfrm>
            <a:off x="2800085" y="1757546"/>
            <a:ext cx="6181992" cy="51004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B775352-88C4-4315-863D-2812C5797CB8}"/>
              </a:ext>
            </a:extLst>
          </p:cNvPr>
          <p:cNvSpPr/>
          <p:nvPr/>
        </p:nvSpPr>
        <p:spPr>
          <a:xfrm>
            <a:off x="3276219" y="1757546"/>
            <a:ext cx="5165557" cy="510045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8CE86-CA6C-403E-A023-7B59C8AC46AD}"/>
              </a:ext>
            </a:extLst>
          </p:cNvPr>
          <p:cNvSpPr txBox="1"/>
          <p:nvPr/>
        </p:nvSpPr>
        <p:spPr>
          <a:xfrm>
            <a:off x="2923852" y="1610560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7226A8-57F4-4900-9D56-28AE3BEB13FC}"/>
              </a:ext>
            </a:extLst>
          </p:cNvPr>
          <p:cNvSpPr/>
          <p:nvPr/>
        </p:nvSpPr>
        <p:spPr>
          <a:xfrm>
            <a:off x="4525114" y="2065745"/>
            <a:ext cx="309423" cy="2616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FBCA2-0EF4-46BB-8541-22B02CF7A835}"/>
              </a:ext>
            </a:extLst>
          </p:cNvPr>
          <p:cNvSpPr/>
          <p:nvPr/>
        </p:nvSpPr>
        <p:spPr>
          <a:xfrm>
            <a:off x="4144882" y="1872170"/>
            <a:ext cx="380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15E97F-E7E6-4CB9-9F1D-E3F7B4E69B38}"/>
              </a:ext>
            </a:extLst>
          </p:cNvPr>
          <p:cNvSpPr/>
          <p:nvPr/>
        </p:nvSpPr>
        <p:spPr>
          <a:xfrm>
            <a:off x="4520306" y="3415626"/>
            <a:ext cx="2702271" cy="24241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18D21-53F2-482F-9D6D-670D5FC27419}"/>
              </a:ext>
            </a:extLst>
          </p:cNvPr>
          <p:cNvSpPr/>
          <p:nvPr/>
        </p:nvSpPr>
        <p:spPr>
          <a:xfrm>
            <a:off x="4896472" y="6216543"/>
            <a:ext cx="1997248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C6A1D8-6796-471E-B093-C1F8D82882A7}"/>
              </a:ext>
            </a:extLst>
          </p:cNvPr>
          <p:cNvSpPr/>
          <p:nvPr/>
        </p:nvSpPr>
        <p:spPr>
          <a:xfrm>
            <a:off x="6179680" y="4465899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AFDB75-9426-4F2F-8EC0-CE2E8A4B5957}"/>
              </a:ext>
            </a:extLst>
          </p:cNvPr>
          <p:cNvSpPr/>
          <p:nvPr/>
        </p:nvSpPr>
        <p:spPr>
          <a:xfrm>
            <a:off x="4144882" y="3352182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4A4954-755D-4638-A8A8-167ACB9CD16B}"/>
              </a:ext>
            </a:extLst>
          </p:cNvPr>
          <p:cNvSpPr/>
          <p:nvPr/>
        </p:nvSpPr>
        <p:spPr>
          <a:xfrm>
            <a:off x="6888554" y="6222375"/>
            <a:ext cx="405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2ED7CC-BA93-4705-BD52-24E04458A19D}"/>
              </a:ext>
            </a:extLst>
          </p:cNvPr>
          <p:cNvSpPr/>
          <p:nvPr/>
        </p:nvSpPr>
        <p:spPr>
          <a:xfrm>
            <a:off x="6179680" y="446589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0EF1A8-E7B4-47F6-A7DC-495E528B3371}"/>
              </a:ext>
            </a:extLst>
          </p:cNvPr>
          <p:cNvSpPr/>
          <p:nvPr/>
        </p:nvSpPr>
        <p:spPr>
          <a:xfrm>
            <a:off x="6645540" y="4345764"/>
            <a:ext cx="424536" cy="1946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46A890-6531-4A23-A2F9-49FD8F7F4613}"/>
              </a:ext>
            </a:extLst>
          </p:cNvPr>
          <p:cNvSpPr txBox="1"/>
          <p:nvPr/>
        </p:nvSpPr>
        <p:spPr>
          <a:xfrm>
            <a:off x="6924324" y="4107640"/>
            <a:ext cx="29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49E534-C01E-4B70-8114-25E2587886DA}"/>
              </a:ext>
            </a:extLst>
          </p:cNvPr>
          <p:cNvSpPr txBox="1"/>
          <p:nvPr/>
        </p:nvSpPr>
        <p:spPr>
          <a:xfrm>
            <a:off x="6315158" y="4132525"/>
            <a:ext cx="27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25C8DC-404C-427E-A87B-5E30FCFCA803}"/>
              </a:ext>
            </a:extLst>
          </p:cNvPr>
          <p:cNvSpPr txBox="1"/>
          <p:nvPr/>
        </p:nvSpPr>
        <p:spPr>
          <a:xfrm>
            <a:off x="97815" y="1773968"/>
            <a:ext cx="2638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회원가입 페이지에서 약관동의 영역에서 </a:t>
            </a:r>
            <a:r>
              <a:rPr lang="en-US" altLang="ko-KR" dirty="0"/>
              <a:t>&gt;</a:t>
            </a:r>
            <a:r>
              <a:rPr lang="ko-KR" altLang="en-US" dirty="0"/>
              <a:t>를 클릭 시 </a:t>
            </a:r>
            <a:r>
              <a:rPr lang="ko-KR" altLang="en-US" dirty="0" err="1"/>
              <a:t>모달이</a:t>
            </a:r>
            <a:r>
              <a:rPr lang="ko-KR" altLang="en-US" dirty="0"/>
              <a:t> 출력됨</a:t>
            </a:r>
            <a:r>
              <a:rPr lang="en-US" altLang="ko-KR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6880B9-FA53-4621-AC59-C2A3B780DEA8}"/>
              </a:ext>
            </a:extLst>
          </p:cNvPr>
          <p:cNvSpPr txBox="1"/>
          <p:nvPr/>
        </p:nvSpPr>
        <p:spPr>
          <a:xfrm>
            <a:off x="130896" y="4188899"/>
            <a:ext cx="260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ko-KR" altLang="en-US" dirty="0" err="1"/>
              <a:t>모달</a:t>
            </a:r>
            <a:r>
              <a:rPr lang="ko-KR" altLang="en-US" dirty="0"/>
              <a:t> 닫기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0A192-9D50-48DF-9E60-4D79AEC4F298}"/>
              </a:ext>
            </a:extLst>
          </p:cNvPr>
          <p:cNvSpPr txBox="1"/>
          <p:nvPr/>
        </p:nvSpPr>
        <p:spPr>
          <a:xfrm>
            <a:off x="8982078" y="1522956"/>
            <a:ext cx="2831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C. </a:t>
            </a:r>
            <a:r>
              <a:rPr lang="ko-KR" altLang="en-US" dirty="0"/>
              <a:t>약관동의 체크 영역 </a:t>
            </a:r>
            <a:r>
              <a:rPr lang="en-US" altLang="ko-KR" dirty="0"/>
              <a:t>- </a:t>
            </a:r>
            <a:r>
              <a:rPr lang="ko-KR" altLang="en-US" dirty="0"/>
              <a:t>전체 동의를 체크 시 체크박스가 모두 체크됨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4DC28-EA2A-40CE-8400-E0E67AE2E4A6}"/>
              </a:ext>
            </a:extLst>
          </p:cNvPr>
          <p:cNvSpPr txBox="1"/>
          <p:nvPr/>
        </p:nvSpPr>
        <p:spPr>
          <a:xfrm>
            <a:off x="8982077" y="2741947"/>
            <a:ext cx="316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D. </a:t>
            </a:r>
            <a:r>
              <a:rPr lang="ko-KR" altLang="en-US" dirty="0"/>
              <a:t>약관 동의 버튼 </a:t>
            </a:r>
            <a:r>
              <a:rPr lang="en-US" altLang="ko-KR" dirty="0"/>
              <a:t>-</a:t>
            </a:r>
            <a:r>
              <a:rPr lang="ko-KR" altLang="en-US" dirty="0"/>
              <a:t> 필수 체크 버튼을 체크 하거나 전체 동의 버튼을 체크해야 버튼이 활성화 되어 클릭이 가능하다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5B6984-01E4-48FF-8100-567C67A88180}"/>
              </a:ext>
            </a:extLst>
          </p:cNvPr>
          <p:cNvSpPr txBox="1"/>
          <p:nvPr/>
        </p:nvSpPr>
        <p:spPr>
          <a:xfrm>
            <a:off x="8982077" y="4514935"/>
            <a:ext cx="31337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E. </a:t>
            </a:r>
            <a:r>
              <a:rPr lang="ko-KR" altLang="en-US" dirty="0"/>
              <a:t>내용 보기를 클릭하면 </a:t>
            </a:r>
            <a:r>
              <a:rPr lang="en-US" altLang="ko-KR" dirty="0"/>
              <a:t>ajax</a:t>
            </a:r>
            <a:r>
              <a:rPr lang="ko-KR" altLang="en-US" dirty="0"/>
              <a:t>로 약관 출력</a:t>
            </a:r>
            <a:endParaRPr lang="en-US" altLang="ko-KR" dirty="0"/>
          </a:p>
          <a:p>
            <a:r>
              <a:rPr lang="ko-KR" altLang="en-US" dirty="0"/>
              <a:t>내용 보기 버튼을 누르면 내용 닫기로 버튼 이름이 변경됨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내용 닫기에서 다시 누르면 내용 보기로 변경됨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30423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회원가입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0710CF0-BEEC-4506-8B9B-4C4F786BDA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6007" r="2987" b="34796"/>
          <a:stretch/>
        </p:blipFill>
        <p:spPr>
          <a:xfrm>
            <a:off x="378823" y="1653046"/>
            <a:ext cx="11741152" cy="328471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6A7B860-D277-4F0D-AB12-632E441E3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회원가입 완료 페이지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FDC94-4826-4417-AA19-7FE241D39CAB}"/>
              </a:ext>
            </a:extLst>
          </p:cNvPr>
          <p:cNvSpPr txBox="1"/>
          <p:nvPr/>
        </p:nvSpPr>
        <p:spPr>
          <a:xfrm>
            <a:off x="546222" y="5532711"/>
            <a:ext cx="995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완료 시 이 화면으로 이동함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3373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B664CE-C8AF-4670-B47B-FB720F45B37D}"/>
              </a:ext>
            </a:extLst>
          </p:cNvPr>
          <p:cNvSpPr/>
          <p:nvPr/>
        </p:nvSpPr>
        <p:spPr>
          <a:xfrm>
            <a:off x="807522" y="3864693"/>
            <a:ext cx="10723418" cy="2096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헤더로고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7030CE-496F-4D87-925E-02831B575C5C}"/>
              </a:ext>
            </a:extLst>
          </p:cNvPr>
          <p:cNvSpPr txBox="1"/>
          <p:nvPr/>
        </p:nvSpPr>
        <p:spPr>
          <a:xfrm>
            <a:off x="6110646" y="2565070"/>
            <a:ext cx="5717177" cy="392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6F8C18E-E893-4674-8419-B5F98BA996C5}"/>
              </a:ext>
            </a:extLst>
          </p:cNvPr>
          <p:cNvSpPr txBox="1">
            <a:spLocks/>
          </p:cNvSpPr>
          <p:nvPr/>
        </p:nvSpPr>
        <p:spPr>
          <a:xfrm>
            <a:off x="378823" y="3429000"/>
            <a:ext cx="9461984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푸터로고</a:t>
            </a:r>
            <a:endParaRPr lang="en-US" altLang="ko-KR" sz="2400" dirty="0"/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B79C7433-9BD7-46F2-BEBB-7618ABCCB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50" y="4125934"/>
            <a:ext cx="5423796" cy="1420291"/>
          </a:xfrm>
          <a:prstGeom prst="rect">
            <a:avLst/>
          </a:prstGeom>
        </p:spPr>
      </p:pic>
      <p:pic>
        <p:nvPicPr>
          <p:cNvPr id="12" name="그림 11" descr="음식, 표지판, 그리기이(가) 표시된 사진&#10;&#10;자동 생성된 설명">
            <a:extLst>
              <a:ext uri="{FF2B5EF4-FFF2-40B4-BE49-F238E27FC236}">
                <a16:creationId xmlns:a16="http://schemas.microsoft.com/office/drawing/2014/main" id="{4D26CF5D-963C-461C-AA9D-DA0D06915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50" y="1840087"/>
            <a:ext cx="5430006" cy="142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33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계정찾기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87B189-8D36-40AF-9FC7-EB232A4087DE}"/>
              </a:ext>
            </a:extLst>
          </p:cNvPr>
          <p:cNvSpPr txBox="1"/>
          <p:nvPr/>
        </p:nvSpPr>
        <p:spPr>
          <a:xfrm>
            <a:off x="378823" y="1319349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개인회원 </a:t>
            </a:r>
            <a:r>
              <a:rPr lang="ko-KR" altLang="en-US" dirty="0" err="1"/>
              <a:t>계정찾기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7B0F3BF9-990C-4AD1-B0BE-08B82372A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9" b="28728"/>
          <a:stretch/>
        </p:blipFill>
        <p:spPr>
          <a:xfrm>
            <a:off x="1056003" y="1819309"/>
            <a:ext cx="10560803" cy="47691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5D410DD-83C1-48F0-8C09-EBE8BD12819E}"/>
              </a:ext>
            </a:extLst>
          </p:cNvPr>
          <p:cNvSpPr/>
          <p:nvPr/>
        </p:nvSpPr>
        <p:spPr>
          <a:xfrm>
            <a:off x="3048000" y="3290047"/>
            <a:ext cx="2913529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BCFA0A-2CAD-4715-B6EB-1F386485A893}"/>
              </a:ext>
            </a:extLst>
          </p:cNvPr>
          <p:cNvSpPr/>
          <p:nvPr/>
        </p:nvSpPr>
        <p:spPr>
          <a:xfrm>
            <a:off x="2939033" y="3818963"/>
            <a:ext cx="328247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570F09-622E-42F7-A95B-4AB78E3C419C}"/>
              </a:ext>
            </a:extLst>
          </p:cNvPr>
          <p:cNvSpPr/>
          <p:nvPr/>
        </p:nvSpPr>
        <p:spPr>
          <a:xfrm>
            <a:off x="2939033" y="4374772"/>
            <a:ext cx="328247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AEAB1-02F0-4C26-8383-BB0AC7D11ECB}"/>
              </a:ext>
            </a:extLst>
          </p:cNvPr>
          <p:cNvSpPr/>
          <p:nvPr/>
        </p:nvSpPr>
        <p:spPr>
          <a:xfrm>
            <a:off x="7591715" y="3818963"/>
            <a:ext cx="328247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8421F-163B-4CF8-9BEA-B0FFD1B3F1D6}"/>
              </a:ext>
            </a:extLst>
          </p:cNvPr>
          <p:cNvSpPr txBox="1"/>
          <p:nvPr/>
        </p:nvSpPr>
        <p:spPr>
          <a:xfrm rot="10800000" flipH="1" flipV="1">
            <a:off x="2553551" y="3241957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D7AB0F-D9E9-47BF-BDA8-5DEB90B06CE3}"/>
              </a:ext>
            </a:extLst>
          </p:cNvPr>
          <p:cNvSpPr txBox="1"/>
          <p:nvPr/>
        </p:nvSpPr>
        <p:spPr>
          <a:xfrm rot="10800000" flipH="1" flipV="1">
            <a:off x="2499068" y="3797766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96C7-E1BC-4CA2-AF3C-285FD3652D2D}"/>
              </a:ext>
            </a:extLst>
          </p:cNvPr>
          <p:cNvSpPr txBox="1"/>
          <p:nvPr/>
        </p:nvSpPr>
        <p:spPr>
          <a:xfrm rot="10800000" flipH="1" flipV="1">
            <a:off x="2526310" y="4320986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3F5A84-8894-4E01-92E1-FA79F476E86D}"/>
              </a:ext>
            </a:extLst>
          </p:cNvPr>
          <p:cNvSpPr txBox="1"/>
          <p:nvPr/>
        </p:nvSpPr>
        <p:spPr>
          <a:xfrm rot="10800000" flipH="1" flipV="1">
            <a:off x="7138997" y="3792070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7488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계정찾기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555467" y="1469393"/>
            <a:ext cx="69653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A.</a:t>
            </a:r>
            <a:r>
              <a:rPr lang="ko-KR" altLang="en-US" dirty="0"/>
              <a:t>     일반회원 또는 법인회원 선택이 가능하다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2"/>
            </a:pPr>
            <a:r>
              <a:rPr lang="ko-KR" altLang="en-US" dirty="0"/>
              <a:t>  가입되어 있는 회원명을 입력한다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입력값이</a:t>
            </a:r>
            <a:r>
              <a:rPr lang="ko-KR" altLang="en-US" dirty="0"/>
              <a:t> 없거나 가입되어 있지 않은 회원명일 경우</a:t>
            </a:r>
            <a:endParaRPr lang="en-US" altLang="ko-KR" dirty="0"/>
          </a:p>
          <a:p>
            <a:pPr lvl="1"/>
            <a:r>
              <a:rPr lang="en-US" altLang="ko-KR" dirty="0"/>
              <a:t>      “</a:t>
            </a:r>
            <a:r>
              <a:rPr lang="ko-KR" altLang="en-US" dirty="0"/>
              <a:t>이름을 다시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  </a:t>
            </a:r>
            <a:r>
              <a:rPr lang="ko-KR" altLang="en-US" dirty="0" err="1"/>
              <a:t>이메일주소를</a:t>
            </a:r>
            <a:r>
              <a:rPr lang="ko-KR" altLang="en-US" dirty="0"/>
              <a:t> 입력한다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입력값이</a:t>
            </a:r>
            <a:r>
              <a:rPr lang="ko-KR" altLang="en-US" dirty="0"/>
              <a:t> 없거나 가입되어 있지 않은 이메일일 경우</a:t>
            </a:r>
            <a:endParaRPr lang="en-US" altLang="ko-KR" dirty="0"/>
          </a:p>
          <a:p>
            <a:pPr lvl="1"/>
            <a:r>
              <a:rPr lang="en-US" altLang="ko-KR" dirty="0"/>
              <a:t>       “</a:t>
            </a:r>
            <a:r>
              <a:rPr lang="ko-KR" altLang="en-US" dirty="0"/>
              <a:t>이메일을 다시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가입되어 있는 아이디를 입력한다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입력값이</a:t>
            </a:r>
            <a:r>
              <a:rPr lang="ko-KR" altLang="en-US" dirty="0"/>
              <a:t> 없거나 가입되어 있지 않은 아이디일 경우</a:t>
            </a:r>
            <a:endParaRPr lang="en-US" altLang="ko-KR" dirty="0"/>
          </a:p>
          <a:p>
            <a:pPr lvl="1"/>
            <a:r>
              <a:rPr lang="en-US" altLang="ko-KR" dirty="0"/>
              <a:t>       “</a:t>
            </a:r>
            <a:r>
              <a:rPr lang="ko-KR" altLang="en-US" dirty="0"/>
              <a:t>아이디를 다시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아이디 찾기</a:t>
            </a:r>
            <a:r>
              <a:rPr lang="en-US" altLang="ko-KR" dirty="0"/>
              <a:t>, </a:t>
            </a:r>
            <a:r>
              <a:rPr lang="ko-KR" altLang="en-US" dirty="0"/>
              <a:t>비밀번호 찾기 모두 입력란에 맞게 기입하면 하단에 </a:t>
            </a:r>
            <a:endParaRPr lang="en-US" altLang="ko-KR" dirty="0"/>
          </a:p>
          <a:p>
            <a:r>
              <a:rPr lang="ko-KR" altLang="en-US" dirty="0"/>
              <a:t>이메일로 아이디 또는 임시비밀번호를 전송하였다는 문구가 나온다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0860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계정찾기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87B189-8D36-40AF-9FC7-EB232A4087DE}"/>
              </a:ext>
            </a:extLst>
          </p:cNvPr>
          <p:cNvSpPr txBox="1"/>
          <p:nvPr/>
        </p:nvSpPr>
        <p:spPr>
          <a:xfrm>
            <a:off x="378823" y="1319349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법인회원 </a:t>
            </a:r>
            <a:r>
              <a:rPr lang="ko-KR" altLang="en-US" dirty="0" err="1"/>
              <a:t>계정찾기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8628ED9-E551-4A58-8A6E-7FF2A4E99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1" b="28969"/>
          <a:stretch/>
        </p:blipFill>
        <p:spPr>
          <a:xfrm>
            <a:off x="471330" y="1819309"/>
            <a:ext cx="11249340" cy="4037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628D0FD-45C8-4094-8B9C-E47ECADF66F4}"/>
              </a:ext>
            </a:extLst>
          </p:cNvPr>
          <p:cNvSpPr/>
          <p:nvPr/>
        </p:nvSpPr>
        <p:spPr>
          <a:xfrm>
            <a:off x="2743200" y="3074894"/>
            <a:ext cx="326315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11216-886A-4803-8B9F-7840E0927D53}"/>
              </a:ext>
            </a:extLst>
          </p:cNvPr>
          <p:cNvSpPr txBox="1"/>
          <p:nvPr/>
        </p:nvSpPr>
        <p:spPr>
          <a:xfrm>
            <a:off x="471330" y="5987542"/>
            <a:ext cx="9256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사업자등록번호 </a:t>
            </a:r>
            <a:r>
              <a:rPr lang="en-US" altLang="ko-KR" dirty="0"/>
              <a:t>10</a:t>
            </a:r>
            <a:r>
              <a:rPr lang="ko-KR" altLang="en-US" dirty="0"/>
              <a:t>자리를 입력한다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입력된 값이 없거나 가입되어 있지 않은 번호라면 </a:t>
            </a:r>
            <a:r>
              <a:rPr lang="en-US" altLang="ko-KR" dirty="0"/>
              <a:t>“</a:t>
            </a:r>
            <a:r>
              <a:rPr lang="ko-KR" altLang="en-US" dirty="0"/>
              <a:t>번호</a:t>
            </a:r>
            <a:r>
              <a:rPr lang="en-US" altLang="ko-KR" dirty="0"/>
              <a:t>(10</a:t>
            </a:r>
            <a:r>
              <a:rPr lang="ko-KR" altLang="en-US" dirty="0"/>
              <a:t>자리</a:t>
            </a:r>
            <a:r>
              <a:rPr lang="en-US" altLang="ko-KR" dirty="0"/>
              <a:t>)</a:t>
            </a:r>
            <a:r>
              <a:rPr lang="ko-KR" altLang="en-US" dirty="0"/>
              <a:t>을 다시 입력해주세요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      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5284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5204"/>
            <a:ext cx="10515600" cy="2311217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개인회원</a:t>
            </a:r>
            <a:endParaRPr lang="en-US" altLang="ko-KR" dirty="0"/>
          </a:p>
          <a:p>
            <a:pPr lvl="1"/>
            <a:r>
              <a:rPr lang="ko-KR" altLang="en-US" dirty="0"/>
              <a:t>회원정보수정</a:t>
            </a:r>
            <a:endParaRPr lang="en-US" altLang="ko-KR" dirty="0"/>
          </a:p>
          <a:p>
            <a:pPr lvl="1"/>
            <a:r>
              <a:rPr lang="ko-KR" altLang="en-US" dirty="0"/>
              <a:t>후원목록</a:t>
            </a:r>
            <a:endParaRPr lang="en-US" altLang="ko-KR" dirty="0"/>
          </a:p>
          <a:p>
            <a:pPr lvl="1"/>
            <a:r>
              <a:rPr lang="ko-KR" altLang="en-US" dirty="0"/>
              <a:t>위시리스트</a:t>
            </a:r>
            <a:endParaRPr lang="en-US" altLang="ko-KR" dirty="0"/>
          </a:p>
          <a:p>
            <a:r>
              <a:rPr lang="ko-KR" altLang="en-US" dirty="0"/>
              <a:t>법인회원</a:t>
            </a:r>
            <a:endParaRPr lang="en-US" altLang="ko-KR" dirty="0"/>
          </a:p>
          <a:p>
            <a:pPr lvl="1"/>
            <a:r>
              <a:rPr lang="ko-KR" altLang="en-US" dirty="0"/>
              <a:t>회원정보수정</a:t>
            </a:r>
            <a:endParaRPr lang="en-US" altLang="ko-KR" dirty="0"/>
          </a:p>
          <a:p>
            <a:pPr lvl="1"/>
            <a:r>
              <a:rPr lang="ko-KR" altLang="en-US" dirty="0"/>
              <a:t>후원목록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132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77C5FC6B-1369-4071-8C0D-E7657D1E2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6" b="23717"/>
          <a:stretch/>
        </p:blipFill>
        <p:spPr>
          <a:xfrm>
            <a:off x="786063" y="1865295"/>
            <a:ext cx="10582227" cy="4744045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3FAA7E-D6F7-4047-9B92-B2EF6C98BF10}"/>
              </a:ext>
            </a:extLst>
          </p:cNvPr>
          <p:cNvSpPr/>
          <p:nvPr/>
        </p:nvSpPr>
        <p:spPr>
          <a:xfrm>
            <a:off x="7566620" y="2881594"/>
            <a:ext cx="3693762" cy="1016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 : </a:t>
            </a:r>
            <a:r>
              <a:rPr lang="ko-KR" altLang="en-US" dirty="0">
                <a:solidFill>
                  <a:schemeClr val="tx1"/>
                </a:solidFill>
              </a:rPr>
              <a:t>비밀번호 변경 클릭 시 이벤트가 발생하며 따로 비밀번호 변경 창이 나온다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FD1803-8EFF-4533-A15B-12B2CA386F2A}"/>
              </a:ext>
            </a:extLst>
          </p:cNvPr>
          <p:cNvSpPr/>
          <p:nvPr/>
        </p:nvSpPr>
        <p:spPr>
          <a:xfrm>
            <a:off x="1320800" y="1865296"/>
            <a:ext cx="9220199" cy="38260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EDA4BA-3922-4C74-BD0A-B2172603CFC4}"/>
              </a:ext>
            </a:extLst>
          </p:cNvPr>
          <p:cNvSpPr txBox="1"/>
          <p:nvPr/>
        </p:nvSpPr>
        <p:spPr>
          <a:xfrm>
            <a:off x="3213100" y="1506022"/>
            <a:ext cx="5930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ko-KR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				</a:t>
            </a:r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B         </a:t>
            </a:r>
            <a:r>
              <a:rPr lang="en-US" altLang="ko-KR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 </a:t>
            </a:r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8FD60-3A81-4075-A1BC-7EE1A3F01239}"/>
              </a:ext>
            </a:extLst>
          </p:cNvPr>
          <p:cNvSpPr txBox="1"/>
          <p:nvPr/>
        </p:nvSpPr>
        <p:spPr>
          <a:xfrm>
            <a:off x="644861" y="2908300"/>
            <a:ext cx="245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A,B,C :  </a:t>
            </a:r>
            <a:r>
              <a:rPr lang="ko-KR" altLang="en-US" dirty="0"/>
              <a:t>메뉴 탭 </a:t>
            </a:r>
            <a:r>
              <a:rPr lang="en-US" altLang="ko-KR" dirty="0"/>
              <a:t>- </a:t>
            </a:r>
            <a:r>
              <a:rPr lang="ko-KR" altLang="en-US" dirty="0"/>
              <a:t>이며 메뉴 창에  클릭 시 각 페이지로 이동함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EA5C3D-1B7C-495D-B47A-EF5563929B48}"/>
              </a:ext>
            </a:extLst>
          </p:cNvPr>
          <p:cNvSpPr/>
          <p:nvPr/>
        </p:nvSpPr>
        <p:spPr>
          <a:xfrm>
            <a:off x="6047874" y="3971441"/>
            <a:ext cx="952501" cy="38260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E42CA0-B067-4B9B-A43E-BA65E39C9C02}"/>
              </a:ext>
            </a:extLst>
          </p:cNvPr>
          <p:cNvSpPr txBox="1"/>
          <p:nvPr/>
        </p:nvSpPr>
        <p:spPr>
          <a:xfrm>
            <a:off x="6244394" y="3542658"/>
            <a:ext cx="489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endParaRPr lang="ko-KR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8F4226-CC02-4FE9-A6C0-D917B64B9578}"/>
              </a:ext>
            </a:extLst>
          </p:cNvPr>
          <p:cNvSpPr/>
          <p:nvPr/>
        </p:nvSpPr>
        <p:spPr>
          <a:xfrm>
            <a:off x="3240002" y="2936302"/>
            <a:ext cx="4254500" cy="35565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3A270-9626-42E9-842B-0A205E4DEFFA}"/>
              </a:ext>
            </a:extLst>
          </p:cNvPr>
          <p:cNvSpPr txBox="1"/>
          <p:nvPr/>
        </p:nvSpPr>
        <p:spPr>
          <a:xfrm>
            <a:off x="7672838" y="4447213"/>
            <a:ext cx="43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E: </a:t>
            </a:r>
            <a:r>
              <a:rPr lang="ko-KR" altLang="en-US" dirty="0"/>
              <a:t>로그인하고 마이 페이지에 들어오면 텍스트 창에 보이는 정보들이 출력되고 수정하고 싶은 정보가 있으면 수정하고 수정버튼을 누르면 </a:t>
            </a:r>
            <a:r>
              <a:rPr lang="ko-KR" altLang="en-US" dirty="0" err="1"/>
              <a:t>수정이된다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ECE8A6-036A-4971-A94D-AAAE9108AE4F}"/>
              </a:ext>
            </a:extLst>
          </p:cNvPr>
          <p:cNvSpPr txBox="1"/>
          <p:nvPr/>
        </p:nvSpPr>
        <p:spPr>
          <a:xfrm>
            <a:off x="3131737" y="2413083"/>
            <a:ext cx="43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endParaRPr lang="ko-KR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EABE507C-0E4B-45EE-BD4F-AB7288D90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F3806AC-BAE6-4BAA-8AD1-2B99061C82B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B2F944A5-2220-46B8-B9E9-FFFAE6CF68B5}"/>
              </a:ext>
            </a:extLst>
          </p:cNvPr>
          <p:cNvSpPr txBox="1">
            <a:spLocks/>
          </p:cNvSpPr>
          <p:nvPr/>
        </p:nvSpPr>
        <p:spPr>
          <a:xfrm>
            <a:off x="378823" y="1319349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내 정보</a:t>
            </a:r>
            <a:r>
              <a:rPr lang="en-US" altLang="ko-KR" sz="2400" dirty="0"/>
              <a:t>(</a:t>
            </a:r>
            <a:r>
              <a:rPr lang="ko-KR" altLang="en-US" sz="2400" dirty="0"/>
              <a:t>개인</a:t>
            </a:r>
            <a:r>
              <a:rPr lang="en-US" altLang="ko-K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49713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비밀번호 변경 창 </a:t>
            </a:r>
            <a:r>
              <a:rPr lang="en-US" altLang="ko-KR" sz="2400" dirty="0"/>
              <a:t>(</a:t>
            </a:r>
            <a:r>
              <a:rPr lang="ko-KR" altLang="en-US" sz="2400" dirty="0"/>
              <a:t>개인</a:t>
            </a:r>
            <a:r>
              <a:rPr lang="en-US" altLang="ko-KR" sz="2400" dirty="0"/>
              <a:t>, </a:t>
            </a:r>
            <a:r>
              <a:rPr lang="ko-KR" altLang="en-US" sz="2400" dirty="0"/>
              <a:t>법인</a:t>
            </a:r>
            <a:r>
              <a:rPr lang="en-US" altLang="ko-KR" sz="2400" dirty="0"/>
              <a:t>)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내용 개체 틀 4">
            <a:extLst>
              <a:ext uri="{FF2B5EF4-FFF2-40B4-BE49-F238E27FC236}">
                <a16:creationId xmlns:a16="http://schemas.microsoft.com/office/drawing/2014/main" id="{1A52CCA7-9331-4D27-BD5F-4943E5723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55" y="1970178"/>
            <a:ext cx="2827933" cy="40671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AC84E9-B277-4895-9ECC-6111A27BFDBE}"/>
              </a:ext>
            </a:extLst>
          </p:cNvPr>
          <p:cNvSpPr/>
          <p:nvPr/>
        </p:nvSpPr>
        <p:spPr>
          <a:xfrm>
            <a:off x="4502553" y="1936891"/>
            <a:ext cx="3208836" cy="40671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8F6795-12EF-424D-93DF-3BA8C753EBA3}"/>
              </a:ext>
            </a:extLst>
          </p:cNvPr>
          <p:cNvSpPr txBox="1"/>
          <p:nvPr/>
        </p:nvSpPr>
        <p:spPr>
          <a:xfrm>
            <a:off x="4917431" y="1967705"/>
            <a:ext cx="522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B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040C1C-0125-46A1-BC6C-4F2A0CDB5345}"/>
              </a:ext>
            </a:extLst>
          </p:cNvPr>
          <p:cNvSpPr/>
          <p:nvPr/>
        </p:nvSpPr>
        <p:spPr>
          <a:xfrm>
            <a:off x="4131319" y="1706095"/>
            <a:ext cx="393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A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CF42C0-CCF5-40A7-84BE-2DD48B1CC9EA}"/>
              </a:ext>
            </a:extLst>
          </p:cNvPr>
          <p:cNvSpPr/>
          <p:nvPr/>
        </p:nvSpPr>
        <p:spPr>
          <a:xfrm>
            <a:off x="7156781" y="3847279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C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6FF5D7-AA3B-46BC-9E61-B80D91FEF8B5}"/>
              </a:ext>
            </a:extLst>
          </p:cNvPr>
          <p:cNvSpPr/>
          <p:nvPr/>
        </p:nvSpPr>
        <p:spPr>
          <a:xfrm>
            <a:off x="7166162" y="4433170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C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D874E6-5968-4AA9-B27B-C41A92E6C1E2}"/>
              </a:ext>
            </a:extLst>
          </p:cNvPr>
          <p:cNvSpPr/>
          <p:nvPr/>
        </p:nvSpPr>
        <p:spPr>
          <a:xfrm>
            <a:off x="7117797" y="3077856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C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2E6454-3514-4B8B-B3A7-220A0EE686CF}"/>
              </a:ext>
            </a:extLst>
          </p:cNvPr>
          <p:cNvSpPr/>
          <p:nvPr/>
        </p:nvSpPr>
        <p:spPr>
          <a:xfrm>
            <a:off x="7330142" y="5234643"/>
            <a:ext cx="3593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E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D8E9648-0E1A-43E4-A548-502F159F9369}"/>
              </a:ext>
            </a:extLst>
          </p:cNvPr>
          <p:cNvSpPr/>
          <p:nvPr/>
        </p:nvSpPr>
        <p:spPr>
          <a:xfrm>
            <a:off x="4917431" y="4816900"/>
            <a:ext cx="1653186" cy="23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90FBC3-83CA-460D-8BD9-8C5FD7FDF2D0}"/>
              </a:ext>
            </a:extLst>
          </p:cNvPr>
          <p:cNvSpPr/>
          <p:nvPr/>
        </p:nvSpPr>
        <p:spPr>
          <a:xfrm>
            <a:off x="4565862" y="4674503"/>
            <a:ext cx="405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D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28E67B-9C80-4CF9-B0C2-4B6D29C5DBA7}"/>
              </a:ext>
            </a:extLst>
          </p:cNvPr>
          <p:cNvSpPr/>
          <p:nvPr/>
        </p:nvSpPr>
        <p:spPr>
          <a:xfrm>
            <a:off x="4925256" y="5278582"/>
            <a:ext cx="2380253" cy="52321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660650-BF51-430B-AD59-CCA15E4B1549}"/>
              </a:ext>
            </a:extLst>
          </p:cNvPr>
          <p:cNvSpPr txBox="1"/>
          <p:nvPr/>
        </p:nvSpPr>
        <p:spPr>
          <a:xfrm>
            <a:off x="653143" y="1936891"/>
            <a:ext cx="24296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/>
              <a:t>비밀번호 변경 창이다</a:t>
            </a:r>
            <a:r>
              <a:rPr lang="en-US" altLang="ko-KR" dirty="0"/>
              <a:t>. </a:t>
            </a:r>
            <a:r>
              <a:rPr lang="ko-KR" altLang="en-US" dirty="0"/>
              <a:t>마이 페이지의 비밀번호 변경 여부 버튼을 클릭 시 비밀번호 변경 창이 뜨도록 이벤트를 설정하였다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0B55FE-3123-4E1D-BBF0-7F3AE2B17D11}"/>
              </a:ext>
            </a:extLst>
          </p:cNvPr>
          <p:cNvSpPr txBox="1"/>
          <p:nvPr/>
        </p:nvSpPr>
        <p:spPr>
          <a:xfrm>
            <a:off x="600891" y="4232366"/>
            <a:ext cx="2562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X</a:t>
            </a:r>
            <a:r>
              <a:rPr lang="ko-KR" altLang="en-US" dirty="0"/>
              <a:t>를 클릭 시 창이 종료된다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555BE-839D-4442-8E6C-5E1DA4CDBB3F}"/>
              </a:ext>
            </a:extLst>
          </p:cNvPr>
          <p:cNvSpPr txBox="1"/>
          <p:nvPr/>
        </p:nvSpPr>
        <p:spPr>
          <a:xfrm>
            <a:off x="8151977" y="1761442"/>
            <a:ext cx="36304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 . </a:t>
            </a:r>
            <a:r>
              <a:rPr lang="ko-KR" altLang="en-US" dirty="0"/>
              <a:t>현재비밀번호 </a:t>
            </a:r>
            <a:r>
              <a:rPr lang="en-US" altLang="ko-KR" dirty="0"/>
              <a:t>, </a:t>
            </a:r>
            <a:r>
              <a:rPr lang="ko-KR" altLang="en-US" dirty="0"/>
              <a:t>비밀번호 변경 </a:t>
            </a:r>
            <a:r>
              <a:rPr lang="en-US" altLang="ko-KR" dirty="0"/>
              <a:t>, </a:t>
            </a:r>
            <a:r>
              <a:rPr lang="ko-KR" altLang="en-US" dirty="0"/>
              <a:t>비밀번호 변경 확인 텍스트 창이다 </a:t>
            </a:r>
            <a:r>
              <a:rPr lang="en-US" altLang="ko-KR" dirty="0"/>
              <a:t>. </a:t>
            </a:r>
            <a:r>
              <a:rPr lang="ko-KR" altLang="en-US" dirty="0"/>
              <a:t>비밀번호를 변경하기 위해 입력해야 할 필수 요소들이며 </a:t>
            </a:r>
            <a:endParaRPr lang="en-US" altLang="ko-KR" dirty="0"/>
          </a:p>
          <a:p>
            <a:r>
              <a:rPr lang="ko-KR" altLang="en-US" dirty="0"/>
              <a:t>비밀번호 변경과 비밀번호 변경 확인 텍스트 창에 </a:t>
            </a:r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/>
              <a:t>자리 이상 특수기호 숫자 영문자를 혼합해서 입력해야하는 유효성검사를 설정하였다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D.</a:t>
            </a:r>
            <a:r>
              <a:rPr lang="ko-KR" altLang="en-US" dirty="0"/>
              <a:t>변경텍스트와 변경 확인 텍스트가 일치하면 비밀번호가 일치 합니다 라는 텍스트가 생긴다 불 일치 시 비밀 번호가 일치하지 않습니다</a:t>
            </a:r>
            <a:r>
              <a:rPr lang="en-US" altLang="ko-KR" dirty="0"/>
              <a:t>.</a:t>
            </a:r>
            <a:r>
              <a:rPr lang="ko-KR" altLang="en-US" dirty="0"/>
              <a:t> 라는 붉은 문구가 생긴다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A6377E-75C2-4820-85EA-E508B008B252}"/>
              </a:ext>
            </a:extLst>
          </p:cNvPr>
          <p:cNvSpPr txBox="1"/>
          <p:nvPr/>
        </p:nvSpPr>
        <p:spPr>
          <a:xfrm>
            <a:off x="653143" y="5197723"/>
            <a:ext cx="30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E. </a:t>
            </a:r>
            <a:r>
              <a:rPr lang="ko-KR" altLang="en-US" dirty="0"/>
              <a:t>확인 버튼 </a:t>
            </a:r>
            <a:r>
              <a:rPr lang="ko-KR" altLang="en-US" dirty="0" err="1"/>
              <a:t>클릭시</a:t>
            </a:r>
            <a:r>
              <a:rPr lang="ko-KR" altLang="en-US" dirty="0"/>
              <a:t> 비밀번호가 변경된다 </a:t>
            </a:r>
          </a:p>
        </p:txBody>
      </p:sp>
    </p:spTree>
    <p:extLst>
      <p:ext uri="{BB962C8B-B14F-4D97-AF65-F5344CB8AC3E}">
        <p14:creationId xmlns:p14="http://schemas.microsoft.com/office/powerpoint/2010/main" val="27911515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3">
            <a:extLst>
              <a:ext uri="{FF2B5EF4-FFF2-40B4-BE49-F238E27FC236}">
                <a16:creationId xmlns:a16="http://schemas.microsoft.com/office/drawing/2014/main" id="{8D7B6188-221A-4727-A5C6-542D9D866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" b="20902"/>
          <a:stretch/>
        </p:blipFill>
        <p:spPr>
          <a:xfrm>
            <a:off x="971550" y="1575885"/>
            <a:ext cx="10515599" cy="5293894"/>
          </a:xfr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C7AA6B-AD68-4775-812B-D5F973BE4983}"/>
              </a:ext>
            </a:extLst>
          </p:cNvPr>
          <p:cNvSpPr/>
          <p:nvPr/>
        </p:nvSpPr>
        <p:spPr>
          <a:xfrm>
            <a:off x="3048000" y="2924090"/>
            <a:ext cx="6368716" cy="187625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B5483-ED60-469E-B511-BDFC70E0047D}"/>
              </a:ext>
            </a:extLst>
          </p:cNvPr>
          <p:cNvSpPr txBox="1"/>
          <p:nvPr/>
        </p:nvSpPr>
        <p:spPr>
          <a:xfrm>
            <a:off x="0" y="2679700"/>
            <a:ext cx="2959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자신이 후원한 </a:t>
            </a:r>
            <a:r>
              <a:rPr lang="ko-KR" altLang="en-US" dirty="0" err="1"/>
              <a:t>펀딩</a:t>
            </a:r>
            <a:r>
              <a:rPr lang="ko-KR" altLang="en-US" dirty="0"/>
              <a:t> 프로젝트가 제목 설명 후원 금액 후원 날짜 달성도 남은 기간이 보이는 창이다</a:t>
            </a:r>
            <a:r>
              <a:rPr lang="en-US" altLang="ko-KR" dirty="0"/>
              <a:t>.  </a:t>
            </a:r>
            <a:r>
              <a:rPr lang="ko-KR" altLang="en-US" dirty="0"/>
              <a:t>디자인은 </a:t>
            </a:r>
            <a:r>
              <a:rPr lang="ko-KR" altLang="en-US" dirty="0" err="1"/>
              <a:t>테일윈드</a:t>
            </a:r>
            <a:r>
              <a:rPr lang="en-US" altLang="ko-KR" dirty="0"/>
              <a:t>CSS</a:t>
            </a:r>
            <a:r>
              <a:rPr lang="ko-KR" altLang="en-US" dirty="0"/>
              <a:t>의 </a:t>
            </a:r>
            <a:r>
              <a:rPr lang="ko-KR" altLang="en-US" dirty="0" err="1"/>
              <a:t>카드폼을</a:t>
            </a:r>
            <a:r>
              <a:rPr lang="ko-KR" altLang="en-US" dirty="0"/>
              <a:t> 기반으로 만들어졌다 </a:t>
            </a:r>
            <a:endParaRPr lang="en-US" altLang="ko-KR" dirty="0"/>
          </a:p>
          <a:p>
            <a:r>
              <a:rPr lang="en-US" altLang="ko-KR" dirty="0"/>
              <a:t>       </a:t>
            </a:r>
          </a:p>
          <a:p>
            <a:r>
              <a:rPr lang="en-US" altLang="ko-KR" dirty="0"/>
              <a:t>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003C32-1AF3-4960-B91E-0EDAA9854921}"/>
              </a:ext>
            </a:extLst>
          </p:cNvPr>
          <p:cNvSpPr txBox="1"/>
          <p:nvPr/>
        </p:nvSpPr>
        <p:spPr>
          <a:xfrm>
            <a:off x="3111500" y="2734747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ko-KR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4D107D88-4C69-4036-BEBB-5480F1ACB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FBE71EC9-0BE6-4FF7-856E-A329A328EC97}"/>
              </a:ext>
            </a:extLst>
          </p:cNvPr>
          <p:cNvSpPr txBox="1">
            <a:spLocks/>
          </p:cNvSpPr>
          <p:nvPr/>
        </p:nvSpPr>
        <p:spPr>
          <a:xfrm>
            <a:off x="378823" y="1319349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후원목록</a:t>
            </a:r>
            <a:endParaRPr lang="en-US" altLang="ko-KR" sz="24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83062E9-8BC9-40EE-828C-44F757837484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1520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개인회원 </a:t>
            </a:r>
            <a:r>
              <a:rPr lang="en-US" altLang="ko-KR" sz="2400" dirty="0"/>
              <a:t>– </a:t>
            </a:r>
            <a:r>
              <a:rPr lang="ko-KR" altLang="en-US" sz="2400" dirty="0"/>
              <a:t>위시리스트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038DBFB-F0A4-47A1-9739-36BFF03E1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3" b="50000"/>
          <a:stretch/>
        </p:blipFill>
        <p:spPr>
          <a:xfrm>
            <a:off x="378823" y="1757546"/>
            <a:ext cx="11325172" cy="39117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25A1AD8-868E-48B9-80BB-A75621DE345A}"/>
              </a:ext>
            </a:extLst>
          </p:cNvPr>
          <p:cNvSpPr/>
          <p:nvPr/>
        </p:nvSpPr>
        <p:spPr>
          <a:xfrm>
            <a:off x="1475875" y="2983832"/>
            <a:ext cx="9304420" cy="26854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628272-CCB2-46AD-AAA2-E4DCA818AB83}"/>
              </a:ext>
            </a:extLst>
          </p:cNvPr>
          <p:cNvSpPr/>
          <p:nvPr/>
        </p:nvSpPr>
        <p:spPr>
          <a:xfrm>
            <a:off x="1537789" y="3127440"/>
            <a:ext cx="2075849" cy="133026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B7807C-0A1C-4E88-8892-2D443F393E38}"/>
              </a:ext>
            </a:extLst>
          </p:cNvPr>
          <p:cNvSpPr/>
          <p:nvPr/>
        </p:nvSpPr>
        <p:spPr>
          <a:xfrm>
            <a:off x="1537788" y="4544742"/>
            <a:ext cx="2075849" cy="5187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1E177B-F546-423D-9A00-6561F63DEA84}"/>
              </a:ext>
            </a:extLst>
          </p:cNvPr>
          <p:cNvSpPr/>
          <p:nvPr/>
        </p:nvSpPr>
        <p:spPr>
          <a:xfrm>
            <a:off x="1537788" y="5150533"/>
            <a:ext cx="2075849" cy="5187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93941-44E4-4AF7-B568-CA2667E59CDF}"/>
              </a:ext>
            </a:extLst>
          </p:cNvPr>
          <p:cNvSpPr txBox="1"/>
          <p:nvPr/>
        </p:nvSpPr>
        <p:spPr>
          <a:xfrm>
            <a:off x="1024917" y="2752349"/>
            <a:ext cx="3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DD51C7-3286-4A45-A69D-B4244E06D62E}"/>
              </a:ext>
            </a:extLst>
          </p:cNvPr>
          <p:cNvSpPr txBox="1"/>
          <p:nvPr/>
        </p:nvSpPr>
        <p:spPr>
          <a:xfrm>
            <a:off x="3584793" y="3013959"/>
            <a:ext cx="3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1EF062-21DE-408B-B9A2-EECAF1CB1DEC}"/>
              </a:ext>
            </a:extLst>
          </p:cNvPr>
          <p:cNvSpPr txBox="1"/>
          <p:nvPr/>
        </p:nvSpPr>
        <p:spPr>
          <a:xfrm>
            <a:off x="3573900" y="4412114"/>
            <a:ext cx="3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045545-684A-4336-A86C-CB978EDBB524}"/>
              </a:ext>
            </a:extLst>
          </p:cNvPr>
          <p:cNvSpPr txBox="1"/>
          <p:nvPr/>
        </p:nvSpPr>
        <p:spPr>
          <a:xfrm>
            <a:off x="3573900" y="5022376"/>
            <a:ext cx="3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6741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개인회원 </a:t>
            </a:r>
            <a:r>
              <a:rPr lang="en-US" altLang="ko-KR" sz="2400" dirty="0"/>
              <a:t>– </a:t>
            </a:r>
            <a:r>
              <a:rPr lang="ko-KR" altLang="en-US" sz="2400" dirty="0"/>
              <a:t>위시리스트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8987DD-A7B2-44A5-AB6C-1DB27ECBED31}"/>
              </a:ext>
            </a:extLst>
          </p:cNvPr>
          <p:cNvSpPr txBox="1"/>
          <p:nvPr/>
        </p:nvSpPr>
        <p:spPr>
          <a:xfrm>
            <a:off x="393469" y="1945257"/>
            <a:ext cx="11434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후원하고 싶은 캠페인이 있으면 위시리스트에 담아 뒀다가 확인하고 후원을 하는 페이지</a:t>
            </a:r>
            <a:endParaRPr lang="en-US" altLang="ko-KR" dirty="0"/>
          </a:p>
          <a:p>
            <a:pPr marL="342900" indent="-342900">
              <a:buFontTx/>
              <a:buAutoNum type="alphaUcPeriod"/>
            </a:pPr>
            <a:r>
              <a:rPr lang="ko-KR" altLang="en-US" dirty="0"/>
              <a:t>한 줄에 캠페인 </a:t>
            </a:r>
            <a:r>
              <a:rPr lang="en-US" altLang="ko-KR" dirty="0"/>
              <a:t>4</a:t>
            </a:r>
            <a:r>
              <a:rPr lang="ko-KR" altLang="en-US" dirty="0"/>
              <a:t>개씩 보이게 함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캠페인 메인 사진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캠페인명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달성도</a:t>
            </a:r>
            <a:r>
              <a:rPr lang="en-US" altLang="ko-KR" dirty="0"/>
              <a:t>,</a:t>
            </a:r>
            <a:r>
              <a:rPr lang="ko-KR" altLang="en-US" dirty="0"/>
              <a:t> 남은 기간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94762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법인회원 </a:t>
            </a:r>
            <a:r>
              <a:rPr lang="en-US" altLang="ko-KR" sz="2400" dirty="0"/>
              <a:t>– </a:t>
            </a:r>
            <a:r>
              <a:rPr lang="ko-KR" altLang="en-US" sz="2400" dirty="0"/>
              <a:t>법인 정보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F8059BB-D1C5-4C17-80A3-ED1025F4A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" t="9455" r="6178" b="22667"/>
          <a:stretch/>
        </p:blipFill>
        <p:spPr>
          <a:xfrm>
            <a:off x="1351255" y="1757546"/>
            <a:ext cx="9489489" cy="497576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273FF81-05B7-45A9-AC41-CD22C4F49A4B}"/>
              </a:ext>
            </a:extLst>
          </p:cNvPr>
          <p:cNvSpPr/>
          <p:nvPr/>
        </p:nvSpPr>
        <p:spPr>
          <a:xfrm>
            <a:off x="1657349" y="1847223"/>
            <a:ext cx="8914397" cy="34851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E91F11-F7E7-42D5-A8B1-E1BCD07A624C}"/>
              </a:ext>
            </a:extLst>
          </p:cNvPr>
          <p:cNvSpPr/>
          <p:nvPr/>
        </p:nvSpPr>
        <p:spPr>
          <a:xfrm>
            <a:off x="2895600" y="2882899"/>
            <a:ext cx="4467726" cy="385040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4EA174-E775-4B72-A4A8-511A35141D2B}"/>
              </a:ext>
            </a:extLst>
          </p:cNvPr>
          <p:cNvSpPr/>
          <p:nvPr/>
        </p:nvSpPr>
        <p:spPr>
          <a:xfrm>
            <a:off x="6124921" y="4709060"/>
            <a:ext cx="781050" cy="3060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40E3AF-61EB-4926-B5FB-E8ADB136E345}"/>
              </a:ext>
            </a:extLst>
          </p:cNvPr>
          <p:cNvSpPr txBox="1"/>
          <p:nvPr/>
        </p:nvSpPr>
        <p:spPr>
          <a:xfrm>
            <a:off x="1212850" y="1744364"/>
            <a:ext cx="44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3B3AB-116F-4EF9-8BCB-DFFB4A9653C1}"/>
              </a:ext>
            </a:extLst>
          </p:cNvPr>
          <p:cNvSpPr txBox="1"/>
          <p:nvPr/>
        </p:nvSpPr>
        <p:spPr>
          <a:xfrm>
            <a:off x="2565400" y="2546678"/>
            <a:ext cx="44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EAE7A-FADD-416E-AC4F-437040953E18}"/>
              </a:ext>
            </a:extLst>
          </p:cNvPr>
          <p:cNvSpPr txBox="1"/>
          <p:nvPr/>
        </p:nvSpPr>
        <p:spPr>
          <a:xfrm>
            <a:off x="5737571" y="4426347"/>
            <a:ext cx="44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7F81B-0972-4B0C-A00F-0A6A7616D818}"/>
              </a:ext>
            </a:extLst>
          </p:cNvPr>
          <p:cNvSpPr txBox="1"/>
          <p:nvPr/>
        </p:nvSpPr>
        <p:spPr>
          <a:xfrm>
            <a:off x="279400" y="3074988"/>
            <a:ext cx="261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</a:t>
            </a:r>
            <a:r>
              <a:rPr lang="ko-KR" altLang="en-US" dirty="0"/>
              <a:t>메뉴 탭 </a:t>
            </a:r>
            <a:r>
              <a:rPr lang="en-US" altLang="ko-KR" dirty="0"/>
              <a:t>- </a:t>
            </a:r>
            <a:r>
              <a:rPr lang="ko-KR" altLang="en-US" dirty="0"/>
              <a:t>메뉴에는 각 페이지의 링크가 걸려있으며 클릭 시 클릭한 페이지로 페이지가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52AED-056F-4B63-B760-CD9CF4A88F05}"/>
              </a:ext>
            </a:extLst>
          </p:cNvPr>
          <p:cNvSpPr txBox="1"/>
          <p:nvPr/>
        </p:nvSpPr>
        <p:spPr>
          <a:xfrm>
            <a:off x="7588353" y="2856162"/>
            <a:ext cx="42394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/>
              <a:t>법인계정으로 로그인하고 법인 정보페이지에 들어오면 회원 가입 시 입력한 법인 정보가 텍스트 창에 나오게 하는 구조이며 수정을 원할 시 텍스트창에서 수정하고 수정하기 버튼을 클릭 시 수정이 가능하다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61976D-F73E-49AF-A939-F88B7EE8C3DB}"/>
              </a:ext>
            </a:extLst>
          </p:cNvPr>
          <p:cNvSpPr txBox="1"/>
          <p:nvPr/>
        </p:nvSpPr>
        <p:spPr>
          <a:xfrm>
            <a:off x="7588353" y="4807278"/>
            <a:ext cx="4290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C.</a:t>
            </a:r>
            <a:r>
              <a:rPr lang="ko-KR" altLang="en-US" dirty="0"/>
              <a:t>변경 여부 버튼을 클릭 시 비밀번호 변경 창이 나타나게 되며 </a:t>
            </a:r>
            <a:r>
              <a:rPr lang="en-US" altLang="ko-KR" dirty="0"/>
              <a:t> </a:t>
            </a:r>
            <a:r>
              <a:rPr lang="ko-KR" altLang="en-US" dirty="0"/>
              <a:t>비밀번호 수정이 가능하다 </a:t>
            </a:r>
          </a:p>
        </p:txBody>
      </p:sp>
    </p:spTree>
    <p:extLst>
      <p:ext uri="{BB962C8B-B14F-4D97-AF65-F5344CB8AC3E}">
        <p14:creationId xmlns:p14="http://schemas.microsoft.com/office/powerpoint/2010/main" val="3189843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헤더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44E5F51-1ED2-4E3F-B892-0513BE616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5" r="13724" b="4943"/>
          <a:stretch/>
        </p:blipFill>
        <p:spPr>
          <a:xfrm>
            <a:off x="298506" y="2004016"/>
            <a:ext cx="11598035" cy="14398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86EC72-A87F-424A-91E0-E8D6AE245808}"/>
              </a:ext>
            </a:extLst>
          </p:cNvPr>
          <p:cNvSpPr/>
          <p:nvPr/>
        </p:nvSpPr>
        <p:spPr>
          <a:xfrm>
            <a:off x="364177" y="2004017"/>
            <a:ext cx="2533402" cy="699453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BI</a:t>
            </a:r>
            <a:endParaRPr lang="ko-KR" altLang="en-US" sz="2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911FCE-83AF-429C-ADD7-95E303552986}"/>
              </a:ext>
            </a:extLst>
          </p:cNvPr>
          <p:cNvSpPr/>
          <p:nvPr/>
        </p:nvSpPr>
        <p:spPr>
          <a:xfrm>
            <a:off x="3237411" y="2024475"/>
            <a:ext cx="4137166" cy="69945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609F93-6DDC-4A9C-9E72-9A12722D0B42}"/>
              </a:ext>
            </a:extLst>
          </p:cNvPr>
          <p:cNvSpPr/>
          <p:nvPr/>
        </p:nvSpPr>
        <p:spPr>
          <a:xfrm>
            <a:off x="10313482" y="2024474"/>
            <a:ext cx="1617418" cy="69945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B1BC20-E69F-4423-A5CB-EA7E3B7913CA}"/>
              </a:ext>
            </a:extLst>
          </p:cNvPr>
          <p:cNvSpPr/>
          <p:nvPr/>
        </p:nvSpPr>
        <p:spPr>
          <a:xfrm>
            <a:off x="364176" y="2768532"/>
            <a:ext cx="11566723" cy="69945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F3C3A9-6FB5-4D70-8799-DAD1EF807BFC}"/>
              </a:ext>
            </a:extLst>
          </p:cNvPr>
          <p:cNvSpPr txBox="1"/>
          <p:nvPr/>
        </p:nvSpPr>
        <p:spPr>
          <a:xfrm>
            <a:off x="156358" y="1560816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DA38D7-A5B0-4083-819E-E9E531DAAACC}"/>
              </a:ext>
            </a:extLst>
          </p:cNvPr>
          <p:cNvSpPr txBox="1"/>
          <p:nvPr/>
        </p:nvSpPr>
        <p:spPr>
          <a:xfrm>
            <a:off x="3150089" y="1560813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111657-ACDB-4C1A-8EB7-127BD2D8E199}"/>
              </a:ext>
            </a:extLst>
          </p:cNvPr>
          <p:cNvSpPr txBox="1"/>
          <p:nvPr/>
        </p:nvSpPr>
        <p:spPr>
          <a:xfrm>
            <a:off x="10189028" y="1534533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A6441F-87D1-45F0-8F11-84D1E94DBE9E}"/>
              </a:ext>
            </a:extLst>
          </p:cNvPr>
          <p:cNvSpPr txBox="1"/>
          <p:nvPr/>
        </p:nvSpPr>
        <p:spPr>
          <a:xfrm>
            <a:off x="291146" y="3461793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9DFB70-5C51-449E-9C66-64425A202373}"/>
              </a:ext>
            </a:extLst>
          </p:cNvPr>
          <p:cNvSpPr txBox="1"/>
          <p:nvPr/>
        </p:nvSpPr>
        <p:spPr>
          <a:xfrm>
            <a:off x="298506" y="4107078"/>
            <a:ext cx="11632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/>
              <a:t>로고 들어갈 부분</a:t>
            </a:r>
            <a:endParaRPr lang="en-US" altLang="ko-KR" dirty="0"/>
          </a:p>
          <a:p>
            <a:r>
              <a:rPr lang="en-US" altLang="ko-KR" dirty="0"/>
              <a:t>B. </a:t>
            </a:r>
            <a:r>
              <a:rPr lang="ko-KR" altLang="en-US" dirty="0" err="1"/>
              <a:t>메인메뉴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클릭 시 각 페이지로 이동하며 캠페인은 메뉴 </a:t>
            </a:r>
            <a:r>
              <a:rPr lang="ko-KR" altLang="en-US" dirty="0" err="1"/>
              <a:t>호버</a:t>
            </a:r>
            <a:r>
              <a:rPr lang="ko-KR" altLang="en-US" dirty="0"/>
              <a:t> 시 하위메뉴</a:t>
            </a:r>
            <a:r>
              <a:rPr lang="en-US" altLang="ko-KR" dirty="0"/>
              <a:t>(D)</a:t>
            </a:r>
            <a:r>
              <a:rPr lang="ko-KR" altLang="en-US" dirty="0"/>
              <a:t>가 보이게 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돋보기아이콘 클릭 시 검색창이 </a:t>
            </a:r>
            <a:r>
              <a:rPr lang="ko-KR" altLang="en-US" dirty="0" err="1"/>
              <a:t>모달로</a:t>
            </a:r>
            <a:r>
              <a:rPr lang="ko-KR" altLang="en-US" dirty="0"/>
              <a:t> 뜨게 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C. </a:t>
            </a:r>
            <a:r>
              <a:rPr lang="ko-KR" altLang="en-US" dirty="0"/>
              <a:t>로그아웃 상태일 때 </a:t>
            </a:r>
            <a:r>
              <a:rPr lang="en-US" altLang="ko-KR" dirty="0"/>
              <a:t>–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메뉴</a:t>
            </a:r>
            <a:r>
              <a:rPr lang="en-US" altLang="ko-KR" dirty="0"/>
              <a:t>, </a:t>
            </a:r>
            <a:r>
              <a:rPr lang="ko-KR" altLang="en-US" dirty="0"/>
              <a:t>로그인 상태일 때 </a:t>
            </a:r>
            <a:r>
              <a:rPr lang="en-US" altLang="ko-KR" dirty="0"/>
              <a:t>– </a:t>
            </a:r>
            <a:r>
              <a:rPr lang="ko-KR" altLang="en-US" dirty="0"/>
              <a:t>로그아웃</a:t>
            </a:r>
            <a:r>
              <a:rPr lang="en-US" altLang="ko-KR" dirty="0"/>
              <a:t>/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dirty="0"/>
              <a:t>D. </a:t>
            </a:r>
            <a:r>
              <a:rPr lang="ko-KR" altLang="en-US" dirty="0"/>
              <a:t>캠페인 메뉴의 하위메뉴</a:t>
            </a:r>
          </a:p>
        </p:txBody>
      </p:sp>
    </p:spTree>
    <p:extLst>
      <p:ext uri="{BB962C8B-B14F-4D97-AF65-F5344CB8AC3E}">
        <p14:creationId xmlns:p14="http://schemas.microsoft.com/office/powerpoint/2010/main" val="20482019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법인회원 </a:t>
            </a:r>
            <a:r>
              <a:rPr lang="en-US" altLang="ko-KR" sz="2400" dirty="0"/>
              <a:t>– </a:t>
            </a:r>
            <a:r>
              <a:rPr lang="ko-KR" altLang="en-US" sz="2400" dirty="0"/>
              <a:t>캠페인 관리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72846FCB-2CF1-4040-AF40-7FF602276B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2715" r="8091" b="44958"/>
          <a:stretch/>
        </p:blipFill>
        <p:spPr>
          <a:xfrm>
            <a:off x="322353" y="1757546"/>
            <a:ext cx="11547294" cy="2947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C172E5-79EC-426E-B31B-DC7BF4472C6C}"/>
              </a:ext>
            </a:extLst>
          </p:cNvPr>
          <p:cNvSpPr txBox="1"/>
          <p:nvPr/>
        </p:nvSpPr>
        <p:spPr>
          <a:xfrm>
            <a:off x="3187188" y="3053592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52301B-6FAF-475A-8B6E-21A83EBD3046}"/>
              </a:ext>
            </a:extLst>
          </p:cNvPr>
          <p:cNvSpPr/>
          <p:nvPr/>
        </p:nvSpPr>
        <p:spPr>
          <a:xfrm>
            <a:off x="3565222" y="3429000"/>
            <a:ext cx="839724" cy="5232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7E666A-95DC-42E0-8E08-2C1E047DCB37}"/>
              </a:ext>
            </a:extLst>
          </p:cNvPr>
          <p:cNvSpPr txBox="1"/>
          <p:nvPr/>
        </p:nvSpPr>
        <p:spPr>
          <a:xfrm>
            <a:off x="474785" y="4872858"/>
            <a:ext cx="11353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등록번호 </a:t>
            </a:r>
            <a:r>
              <a:rPr lang="en-US" altLang="ko-KR" dirty="0"/>
              <a:t>– </a:t>
            </a:r>
            <a:r>
              <a:rPr lang="ko-KR" altLang="en-US" dirty="0" err="1"/>
              <a:t>최신순이며</a:t>
            </a:r>
            <a:r>
              <a:rPr lang="ko-KR" altLang="en-US" dirty="0"/>
              <a:t> 내림차순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캠페인명 </a:t>
            </a:r>
            <a:r>
              <a:rPr lang="en-US" altLang="ko-KR" dirty="0"/>
              <a:t>– </a:t>
            </a:r>
            <a:r>
              <a:rPr lang="ko-KR" altLang="en-US" dirty="0"/>
              <a:t>제목 클릭 시 해당 캠페인을 수정할 수 있는 페이지로 이동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등록일자 </a:t>
            </a:r>
            <a:r>
              <a:rPr lang="en-US" altLang="ko-KR" dirty="0"/>
              <a:t>– YYYY-MM-DD</a:t>
            </a:r>
            <a:r>
              <a:rPr lang="ko-KR" altLang="en-US" dirty="0"/>
              <a:t>형식으로 표기</a:t>
            </a:r>
            <a:endParaRPr lang="en-US" altLang="ko-KR" dirty="0"/>
          </a:p>
          <a:p>
            <a:pPr marL="342900" indent="-342900">
              <a:buAutoNum type="alphaUcPeriod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1A517-B24C-4D33-B584-49917E68B03C}"/>
              </a:ext>
            </a:extLst>
          </p:cNvPr>
          <p:cNvSpPr txBox="1"/>
          <p:nvPr/>
        </p:nvSpPr>
        <p:spPr>
          <a:xfrm>
            <a:off x="4508929" y="3045803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9C2C41-5A6B-472A-9850-702A3C4ECF3B}"/>
              </a:ext>
            </a:extLst>
          </p:cNvPr>
          <p:cNvSpPr/>
          <p:nvPr/>
        </p:nvSpPr>
        <p:spPr>
          <a:xfrm>
            <a:off x="4508929" y="3436135"/>
            <a:ext cx="3272177" cy="5232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15D404-EC7A-4440-A970-126FCC5C0FDC}"/>
              </a:ext>
            </a:extLst>
          </p:cNvPr>
          <p:cNvSpPr txBox="1"/>
          <p:nvPr/>
        </p:nvSpPr>
        <p:spPr>
          <a:xfrm>
            <a:off x="8724815" y="3152467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783935-CDF8-4E37-B941-5813061B7C1E}"/>
              </a:ext>
            </a:extLst>
          </p:cNvPr>
          <p:cNvSpPr/>
          <p:nvPr/>
        </p:nvSpPr>
        <p:spPr>
          <a:xfrm>
            <a:off x="7885091" y="3421865"/>
            <a:ext cx="839724" cy="5232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5659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검은색이(가) 표시된 사진&#10;&#10;자동 생성된 설명">
            <a:extLst>
              <a:ext uri="{FF2B5EF4-FFF2-40B4-BE49-F238E27FC236}">
                <a16:creationId xmlns:a16="http://schemas.microsoft.com/office/drawing/2014/main" id="{C61DDB98-A679-4A38-9057-980E89F35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1" t="5324" r="20626" b="60481"/>
          <a:stretch/>
        </p:blipFill>
        <p:spPr>
          <a:xfrm>
            <a:off x="378822" y="1764819"/>
            <a:ext cx="4817431" cy="5019097"/>
          </a:xfrm>
          <a:prstGeom prst="rect">
            <a:avLst/>
          </a:prstGeom>
        </p:spPr>
      </p:pic>
      <p:pic>
        <p:nvPicPr>
          <p:cNvPr id="21" name="그림 20" descr="스크린샷, 검은색이(가) 표시된 사진&#10;&#10;자동 생성된 설명">
            <a:extLst>
              <a:ext uri="{FF2B5EF4-FFF2-40B4-BE49-F238E27FC236}">
                <a16:creationId xmlns:a16="http://schemas.microsoft.com/office/drawing/2014/main" id="{36E2E32A-4622-4676-B21E-5A0AB67BEE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1" t="39715" r="20626" b="43313"/>
          <a:stretch/>
        </p:blipFill>
        <p:spPr>
          <a:xfrm>
            <a:off x="6274625" y="2802314"/>
            <a:ext cx="5164642" cy="26705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캠페인 등록</a:t>
            </a:r>
            <a:r>
              <a:rPr lang="en-US" altLang="ko-KR" sz="2400" dirty="0"/>
              <a:t>/</a:t>
            </a:r>
            <a:r>
              <a:rPr lang="ko-KR" altLang="en-US" sz="2400" dirty="0"/>
              <a:t>수정 폼 </a:t>
            </a:r>
            <a:r>
              <a:rPr lang="en-US" altLang="ko-KR" sz="2400" dirty="0"/>
              <a:t>- </a:t>
            </a:r>
            <a:r>
              <a:rPr lang="ko-KR" altLang="en-US" sz="2400" dirty="0"/>
              <a:t>상단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215388" y="246309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593422" y="2838502"/>
            <a:ext cx="4286309" cy="5232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445295-7CCC-4C86-A0EA-F57A38C32064}"/>
              </a:ext>
            </a:extLst>
          </p:cNvPr>
          <p:cNvSpPr/>
          <p:nvPr/>
        </p:nvSpPr>
        <p:spPr>
          <a:xfrm>
            <a:off x="6521667" y="2795042"/>
            <a:ext cx="4626979" cy="7055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C914F-A8F8-4D20-9184-EA94582A8A2C}"/>
              </a:ext>
            </a:extLst>
          </p:cNvPr>
          <p:cNvSpPr txBox="1"/>
          <p:nvPr/>
        </p:nvSpPr>
        <p:spPr>
          <a:xfrm>
            <a:off x="213555" y="3265020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211594" y="4129706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64F798-3795-4A66-80EA-18857D337074}"/>
              </a:ext>
            </a:extLst>
          </p:cNvPr>
          <p:cNvSpPr txBox="1"/>
          <p:nvPr/>
        </p:nvSpPr>
        <p:spPr>
          <a:xfrm>
            <a:off x="11111544" y="2588906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D4DD6-3C50-4F87-9226-131CCFFCFE08}"/>
              </a:ext>
            </a:extLst>
          </p:cNvPr>
          <p:cNvSpPr/>
          <p:nvPr/>
        </p:nvSpPr>
        <p:spPr>
          <a:xfrm>
            <a:off x="593422" y="4336298"/>
            <a:ext cx="4286309" cy="23458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A33CA9-A483-4255-9567-8673023AB90C}"/>
              </a:ext>
            </a:extLst>
          </p:cNvPr>
          <p:cNvSpPr/>
          <p:nvPr/>
        </p:nvSpPr>
        <p:spPr>
          <a:xfrm>
            <a:off x="593422" y="3439471"/>
            <a:ext cx="4286309" cy="81907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A0CA4AB-FE21-4879-860D-49A6BF246C83}"/>
              </a:ext>
            </a:extLst>
          </p:cNvPr>
          <p:cNvSpPr/>
          <p:nvPr/>
        </p:nvSpPr>
        <p:spPr>
          <a:xfrm>
            <a:off x="6535667" y="3550324"/>
            <a:ext cx="4626979" cy="6348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076E62-1A55-4255-AC7E-D1913C68B0D0}"/>
              </a:ext>
            </a:extLst>
          </p:cNvPr>
          <p:cNvSpPr txBox="1"/>
          <p:nvPr/>
        </p:nvSpPr>
        <p:spPr>
          <a:xfrm>
            <a:off x="11125544" y="3344188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2405FBC-420C-4BA0-B57C-A687DBAFDC7A}"/>
              </a:ext>
            </a:extLst>
          </p:cNvPr>
          <p:cNvSpPr/>
          <p:nvPr/>
        </p:nvSpPr>
        <p:spPr>
          <a:xfrm>
            <a:off x="6535667" y="4231518"/>
            <a:ext cx="4626979" cy="6348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4A0038-4926-4988-91C2-ECF74E0B2301}"/>
              </a:ext>
            </a:extLst>
          </p:cNvPr>
          <p:cNvSpPr txBox="1"/>
          <p:nvPr/>
        </p:nvSpPr>
        <p:spPr>
          <a:xfrm>
            <a:off x="11125544" y="4025382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43A0D9-1311-4F7D-9A0D-4EC9AE35D30A}"/>
              </a:ext>
            </a:extLst>
          </p:cNvPr>
          <p:cNvSpPr/>
          <p:nvPr/>
        </p:nvSpPr>
        <p:spPr>
          <a:xfrm>
            <a:off x="6535667" y="4891868"/>
            <a:ext cx="2313489" cy="6348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6D910B-2BA4-4120-A315-B64FEE7D03F4}"/>
              </a:ext>
            </a:extLst>
          </p:cNvPr>
          <p:cNvSpPr txBox="1"/>
          <p:nvPr/>
        </p:nvSpPr>
        <p:spPr>
          <a:xfrm>
            <a:off x="8812054" y="4685732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42102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캠페인 등록</a:t>
            </a:r>
            <a:r>
              <a:rPr lang="en-US" altLang="ko-KR" sz="2400" dirty="0"/>
              <a:t>/</a:t>
            </a:r>
            <a:r>
              <a:rPr lang="ko-KR" altLang="en-US" sz="2400" dirty="0"/>
              <a:t>수정 폼</a:t>
            </a:r>
            <a:r>
              <a:rPr lang="en-US" altLang="ko-KR" sz="2400" dirty="0"/>
              <a:t> - </a:t>
            </a:r>
            <a:r>
              <a:rPr lang="ko-KR" altLang="en-US" sz="2400" dirty="0"/>
              <a:t>상단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474785" y="2048608"/>
            <a:ext cx="113530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캠페인명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캠페인의 메인 이미지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장까지</a:t>
            </a:r>
            <a:r>
              <a:rPr lang="en-US" altLang="ko-KR" dirty="0"/>
              <a:t>) – </a:t>
            </a:r>
            <a:r>
              <a:rPr lang="ko-KR" altLang="en-US" dirty="0"/>
              <a:t>이미지 추가 시 각 이미지를 작게 썸네일로 </a:t>
            </a:r>
            <a:r>
              <a:rPr lang="ko-KR" altLang="en-US" dirty="0" err="1"/>
              <a:t>띄워줌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캠페인 상세 내용</a:t>
            </a:r>
            <a:r>
              <a:rPr lang="en-US" altLang="ko-KR" dirty="0"/>
              <a:t>(</a:t>
            </a:r>
            <a:r>
              <a:rPr lang="ko-KR" altLang="en-US" dirty="0"/>
              <a:t>상세페이지의 스토리 탭에 들어가는 내용</a:t>
            </a:r>
            <a:r>
              <a:rPr lang="en-US" altLang="ko-KR" dirty="0"/>
              <a:t>) – </a:t>
            </a:r>
            <a:r>
              <a:rPr lang="en-US" altLang="ko-KR" dirty="0" err="1"/>
              <a:t>CKEditor</a:t>
            </a:r>
            <a:r>
              <a:rPr lang="ko-KR" altLang="en-US" dirty="0"/>
              <a:t>로 글 그림 사진 자유롭게 작성 가능함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 간략 설명 </a:t>
            </a:r>
            <a:r>
              <a:rPr lang="en-US" altLang="ko-KR" dirty="0"/>
              <a:t>– </a:t>
            </a:r>
            <a:r>
              <a:rPr lang="ko-KR" altLang="en-US" dirty="0"/>
              <a:t>캠페인에 대한 간략한 설명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140</a:t>
            </a:r>
            <a:r>
              <a:rPr lang="ko-KR" altLang="en-US" dirty="0"/>
              <a:t>자</a:t>
            </a:r>
            <a:r>
              <a:rPr lang="en-US" altLang="ko-KR" dirty="0"/>
              <a:t>) – </a:t>
            </a:r>
            <a:r>
              <a:rPr lang="ko-KR" altLang="en-US" dirty="0" err="1"/>
              <a:t>줄바꿈만</a:t>
            </a:r>
            <a:r>
              <a:rPr lang="ko-KR" altLang="en-US" dirty="0"/>
              <a:t> 적용함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시작일</a:t>
            </a:r>
            <a:r>
              <a:rPr lang="en-US" altLang="ko-KR" dirty="0"/>
              <a:t>, </a:t>
            </a:r>
            <a:r>
              <a:rPr lang="ko-KR" altLang="en-US" dirty="0"/>
              <a:t>종료일 </a:t>
            </a:r>
            <a:r>
              <a:rPr lang="en-US" altLang="ko-KR" dirty="0"/>
              <a:t>– </a:t>
            </a:r>
            <a:r>
              <a:rPr lang="ko-KR" altLang="en-US" dirty="0"/>
              <a:t>캠페인 시작 날짜와 종료 날짜 </a:t>
            </a:r>
            <a:r>
              <a:rPr lang="en-US" altLang="ko-KR" dirty="0" err="1"/>
              <a:t>DatePicker</a:t>
            </a:r>
            <a:r>
              <a:rPr lang="ko-KR" altLang="en-US" dirty="0"/>
              <a:t>를 이용하여 간편하게 날짜 선택하게 함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최저금액</a:t>
            </a:r>
            <a:r>
              <a:rPr lang="en-US" altLang="ko-KR" dirty="0"/>
              <a:t>, </a:t>
            </a:r>
            <a:r>
              <a:rPr lang="ko-KR" altLang="en-US" dirty="0"/>
              <a:t>최대금액 </a:t>
            </a:r>
            <a:r>
              <a:rPr lang="en-US" altLang="ko-KR" dirty="0"/>
              <a:t>– </a:t>
            </a:r>
            <a:r>
              <a:rPr lang="ko-KR" altLang="en-US" dirty="0"/>
              <a:t>추가 후원금액 입력 시 한번에 후원할 수 있는 최저금액과 최대금액</a:t>
            </a:r>
            <a:r>
              <a:rPr lang="en-US" altLang="ko-KR" dirty="0"/>
              <a:t>. </a:t>
            </a:r>
            <a:r>
              <a:rPr lang="ko-KR" altLang="en-US" dirty="0"/>
              <a:t>입력 시 자릿수 구분이 용이하도록 세 자리 단위로 콤마 표시하게 함 예</a:t>
            </a:r>
            <a:r>
              <a:rPr lang="en-US" altLang="ko-KR" dirty="0"/>
              <a:t>) 100,000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목표금액 </a:t>
            </a:r>
            <a:r>
              <a:rPr lang="en-US" altLang="ko-KR" dirty="0"/>
              <a:t>– </a:t>
            </a:r>
            <a:r>
              <a:rPr lang="ko-KR" altLang="en-US" dirty="0"/>
              <a:t>캠페인의 목표금액</a:t>
            </a:r>
            <a:r>
              <a:rPr lang="en-US" altLang="ko-KR" dirty="0"/>
              <a:t>.</a:t>
            </a:r>
            <a:r>
              <a:rPr lang="ko-KR" altLang="en-US" dirty="0"/>
              <a:t> 입력 시 자릿수 구분이 용이하도록 세 자리 단위로 콤마 표시하게 함</a:t>
            </a:r>
            <a:endParaRPr lang="en-US" altLang="ko-KR" dirty="0"/>
          </a:p>
          <a:p>
            <a:pPr marL="342900" indent="-342900">
              <a:buAutoNum type="alphaUcPeriod"/>
            </a:pPr>
            <a:endParaRPr lang="en-US" altLang="ko-KR" dirty="0"/>
          </a:p>
          <a:p>
            <a:pPr marL="342900" indent="-342900">
              <a:buAutoNum type="alphaU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36854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검은색이(가) 표시된 사진&#10;&#10;자동 생성된 설명">
            <a:extLst>
              <a:ext uri="{FF2B5EF4-FFF2-40B4-BE49-F238E27FC236}">
                <a16:creationId xmlns:a16="http://schemas.microsoft.com/office/drawing/2014/main" id="{2F902D2D-3BFC-497D-91E3-A2AD425B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0" t="57058" r="22421" b="12307"/>
          <a:stretch/>
        </p:blipFill>
        <p:spPr>
          <a:xfrm>
            <a:off x="580626" y="1779319"/>
            <a:ext cx="5075708" cy="495045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캠페인 등록</a:t>
            </a:r>
            <a:r>
              <a:rPr lang="en-US" altLang="ko-KR" sz="2400" dirty="0"/>
              <a:t>/</a:t>
            </a:r>
            <a:r>
              <a:rPr lang="ko-KR" altLang="en-US" sz="2400" dirty="0"/>
              <a:t>수정 폼 </a:t>
            </a:r>
            <a:r>
              <a:rPr lang="en-US" altLang="ko-KR" sz="2400" dirty="0"/>
              <a:t>- </a:t>
            </a:r>
            <a:r>
              <a:rPr lang="ko-KR" altLang="en-US" sz="2400" dirty="0"/>
              <a:t>하단 리워드 후원 폼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386444" y="1868179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764479" y="2243587"/>
            <a:ext cx="651084" cy="3222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C914F-A8F8-4D20-9184-EA94582A8A2C}"/>
              </a:ext>
            </a:extLst>
          </p:cNvPr>
          <p:cNvSpPr txBox="1"/>
          <p:nvPr/>
        </p:nvSpPr>
        <p:spPr>
          <a:xfrm>
            <a:off x="386443" y="2552252"/>
            <a:ext cx="411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386443" y="3222408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D4DD6-3C50-4F87-9226-131CCFFCFE08}"/>
              </a:ext>
            </a:extLst>
          </p:cNvPr>
          <p:cNvSpPr/>
          <p:nvPr/>
        </p:nvSpPr>
        <p:spPr>
          <a:xfrm>
            <a:off x="768271" y="3429000"/>
            <a:ext cx="4665375" cy="9319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A33CA9-A483-4255-9567-8673023AB90C}"/>
              </a:ext>
            </a:extLst>
          </p:cNvPr>
          <p:cNvSpPr/>
          <p:nvPr/>
        </p:nvSpPr>
        <p:spPr>
          <a:xfrm>
            <a:off x="766311" y="2726703"/>
            <a:ext cx="4667335" cy="6174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43AC0D-727F-48E1-9FB3-BF3934DC9F81}"/>
              </a:ext>
            </a:extLst>
          </p:cNvPr>
          <p:cNvSpPr txBox="1"/>
          <p:nvPr/>
        </p:nvSpPr>
        <p:spPr>
          <a:xfrm>
            <a:off x="386443" y="4291002"/>
            <a:ext cx="411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CA4644-EC05-4714-BA2A-3F34088D26F4}"/>
              </a:ext>
            </a:extLst>
          </p:cNvPr>
          <p:cNvSpPr/>
          <p:nvPr/>
        </p:nvSpPr>
        <p:spPr>
          <a:xfrm>
            <a:off x="766312" y="4465453"/>
            <a:ext cx="2988004" cy="6174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ECF1E0-ABCF-432F-8EA3-9FDA638861B2}"/>
              </a:ext>
            </a:extLst>
          </p:cNvPr>
          <p:cNvSpPr txBox="1"/>
          <p:nvPr/>
        </p:nvSpPr>
        <p:spPr>
          <a:xfrm>
            <a:off x="378823" y="4988673"/>
            <a:ext cx="411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86B6354-3960-4653-9BA0-3C726812B63F}"/>
              </a:ext>
            </a:extLst>
          </p:cNvPr>
          <p:cNvSpPr/>
          <p:nvPr/>
        </p:nvSpPr>
        <p:spPr>
          <a:xfrm>
            <a:off x="758691" y="5163124"/>
            <a:ext cx="4667335" cy="6174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5F95D3-3CB2-4F37-A73A-90B2AD5575E7}"/>
              </a:ext>
            </a:extLst>
          </p:cNvPr>
          <p:cNvSpPr txBox="1"/>
          <p:nvPr/>
        </p:nvSpPr>
        <p:spPr>
          <a:xfrm>
            <a:off x="5656334" y="1691560"/>
            <a:ext cx="61714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리워드 추가 시 숫자도 같이 늘어남 </a:t>
            </a:r>
            <a:r>
              <a:rPr lang="en-US" altLang="ko-KR" dirty="0"/>
              <a:t>(</a:t>
            </a:r>
            <a:r>
              <a:rPr lang="ko-KR" altLang="en-US" dirty="0"/>
              <a:t>리워드</a:t>
            </a:r>
            <a:r>
              <a:rPr lang="en-US" altLang="ko-KR" dirty="0"/>
              <a:t>1, </a:t>
            </a:r>
            <a:r>
              <a:rPr lang="ko-KR" altLang="en-US" dirty="0"/>
              <a:t>리워드</a:t>
            </a:r>
            <a:r>
              <a:rPr lang="en-US" altLang="ko-KR" dirty="0"/>
              <a:t>2, </a:t>
            </a:r>
            <a:r>
              <a:rPr lang="ko-KR" altLang="en-US" dirty="0"/>
              <a:t>리워드</a:t>
            </a:r>
            <a:r>
              <a:rPr lang="en-US" altLang="ko-KR" dirty="0"/>
              <a:t>3……)</a:t>
            </a:r>
          </a:p>
          <a:p>
            <a:pPr marL="342900" indent="-342900">
              <a:buAutoNum type="alphaUcPeriod"/>
            </a:pPr>
            <a:r>
              <a:rPr lang="ko-KR" altLang="en-US" dirty="0" err="1"/>
              <a:t>리워드명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리워드의 이름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리워드 설명 </a:t>
            </a:r>
            <a:r>
              <a:rPr lang="en-US" altLang="ko-KR" dirty="0"/>
              <a:t>– </a:t>
            </a:r>
            <a:r>
              <a:rPr lang="ko-KR" altLang="en-US" dirty="0"/>
              <a:t>해당 리워드의 간략한 설명</a:t>
            </a:r>
            <a:r>
              <a:rPr lang="en-US" altLang="ko-KR" dirty="0"/>
              <a:t>(</a:t>
            </a:r>
            <a:r>
              <a:rPr lang="ko-KR" altLang="en-US" dirty="0" err="1"/>
              <a:t>태그없음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개행문자만</a:t>
            </a:r>
            <a:r>
              <a:rPr lang="en-US" altLang="ko-KR" dirty="0"/>
              <a:t>)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리워드 수량</a:t>
            </a:r>
            <a:r>
              <a:rPr lang="en-US" altLang="ko-KR" dirty="0"/>
              <a:t>, </a:t>
            </a:r>
            <a:r>
              <a:rPr lang="ko-KR" altLang="en-US" dirty="0"/>
              <a:t>배송비</a:t>
            </a:r>
            <a:r>
              <a:rPr lang="en-US" altLang="ko-KR" dirty="0"/>
              <a:t> – </a:t>
            </a:r>
            <a:r>
              <a:rPr lang="ko-KR" altLang="en-US" dirty="0"/>
              <a:t>둘 다 숫자만 입력 가능하게 처리함</a:t>
            </a:r>
            <a:r>
              <a:rPr lang="en-US" altLang="ko-KR" dirty="0"/>
              <a:t>. </a:t>
            </a:r>
            <a:r>
              <a:rPr lang="ko-KR" altLang="en-US" dirty="0"/>
              <a:t>배송비 없을 때는 </a:t>
            </a:r>
            <a:r>
              <a:rPr lang="en-US" altLang="ko-KR" dirty="0"/>
              <a:t>0</a:t>
            </a:r>
            <a:r>
              <a:rPr lang="ko-KR" altLang="en-US" dirty="0"/>
              <a:t>원 입력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배송일정 </a:t>
            </a:r>
            <a:r>
              <a:rPr lang="en-US" altLang="ko-KR" dirty="0"/>
              <a:t>– 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월 </a:t>
            </a:r>
            <a:r>
              <a:rPr lang="ko-KR" altLang="en-US" dirty="0" err="1"/>
              <a:t>셀렉트</a:t>
            </a:r>
            <a:r>
              <a:rPr lang="ko-KR" altLang="en-US" dirty="0"/>
              <a:t> 박스로 선택함</a:t>
            </a:r>
            <a:r>
              <a:rPr lang="en-US" altLang="ko-KR" dirty="0"/>
              <a:t>. </a:t>
            </a:r>
            <a:r>
              <a:rPr lang="ko-KR" altLang="en-US" dirty="0"/>
              <a:t>상세 배송일정은 텍스트박스에 입력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리워드가 </a:t>
            </a:r>
            <a:r>
              <a:rPr lang="en-US" altLang="ko-KR" dirty="0"/>
              <a:t>1</a:t>
            </a:r>
            <a:r>
              <a:rPr lang="ko-KR" altLang="en-US" dirty="0"/>
              <a:t>개일 때는 리워드 추가버튼만 있고</a:t>
            </a:r>
            <a:r>
              <a:rPr lang="en-US" altLang="ko-KR" dirty="0"/>
              <a:t>, </a:t>
            </a:r>
            <a:r>
              <a:rPr lang="ko-KR" altLang="en-US" dirty="0"/>
              <a:t>리워드가 </a:t>
            </a:r>
            <a:r>
              <a:rPr lang="en-US" altLang="ko-KR" dirty="0"/>
              <a:t>2</a:t>
            </a:r>
            <a:r>
              <a:rPr lang="ko-KR" altLang="en-US" dirty="0"/>
              <a:t>개 이상일 때는 리워드 추가 버튼과 삭제 버튼만 있음</a:t>
            </a:r>
            <a:r>
              <a:rPr lang="en-US" altLang="ko-KR" dirty="0"/>
              <a:t>. </a:t>
            </a:r>
            <a:r>
              <a:rPr lang="ko-KR" altLang="en-US" dirty="0"/>
              <a:t>리워드 추가 버튼 클릭 시에는 리워드가 추가되며</a:t>
            </a:r>
            <a:r>
              <a:rPr lang="en-US" altLang="ko-KR" dirty="0"/>
              <a:t>, 10</a:t>
            </a:r>
            <a:r>
              <a:rPr lang="ko-KR" altLang="en-US" dirty="0"/>
              <a:t>개까지 추가할 수 있음</a:t>
            </a:r>
            <a:r>
              <a:rPr lang="en-US" altLang="ko-KR" dirty="0"/>
              <a:t>. </a:t>
            </a:r>
            <a:r>
              <a:rPr lang="ko-KR" altLang="en-US" dirty="0"/>
              <a:t>리워드 삭제버튼 클릭 시 해당 리워드가 삭제됨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폼을 제출하는 버튼 </a:t>
            </a:r>
            <a:r>
              <a:rPr lang="en-US" altLang="ko-KR" dirty="0"/>
              <a:t>– </a:t>
            </a:r>
            <a:r>
              <a:rPr lang="ko-KR" altLang="en-US" dirty="0"/>
              <a:t>빈칸 유무</a:t>
            </a:r>
            <a:r>
              <a:rPr lang="en-US" altLang="ko-KR" dirty="0"/>
              <a:t>, </a:t>
            </a:r>
            <a:r>
              <a:rPr lang="ko-KR" altLang="en-US" dirty="0"/>
              <a:t>캠페인 종료날짜가 시작날짜보다 나중인지</a:t>
            </a:r>
            <a:r>
              <a:rPr lang="en-US" altLang="ko-KR" dirty="0"/>
              <a:t>, </a:t>
            </a:r>
            <a:r>
              <a:rPr lang="ko-KR" altLang="en-US" dirty="0"/>
              <a:t>최소후원금액이 최대후원금액보다 작은 지 유효성검사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D6D3E3-DBBC-4D85-9AAD-0EA30D62081C}"/>
              </a:ext>
            </a:extLst>
          </p:cNvPr>
          <p:cNvSpPr txBox="1"/>
          <p:nvPr/>
        </p:nvSpPr>
        <p:spPr>
          <a:xfrm>
            <a:off x="4396908" y="5669280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847749-6842-4E90-A63E-1863DE0CDB3E}"/>
              </a:ext>
            </a:extLst>
          </p:cNvPr>
          <p:cNvSpPr/>
          <p:nvPr/>
        </p:nvSpPr>
        <p:spPr>
          <a:xfrm>
            <a:off x="4774942" y="5802383"/>
            <a:ext cx="651084" cy="25551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7949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회사소개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6056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회사소개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내용 개체 틀 9" descr="스크린샷, 게임이(가) 표시된 사진&#10;&#10;자동 생성된 설명">
            <a:extLst>
              <a:ext uri="{FF2B5EF4-FFF2-40B4-BE49-F238E27FC236}">
                <a16:creationId xmlns:a16="http://schemas.microsoft.com/office/drawing/2014/main" id="{226C13B8-6531-4919-96A3-A565DF214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" b="7624"/>
          <a:stretch/>
        </p:blipFill>
        <p:spPr>
          <a:xfrm>
            <a:off x="2620278" y="1319349"/>
            <a:ext cx="2449027" cy="5293889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45E803A-196F-4965-BDA9-976306314CE6}"/>
              </a:ext>
            </a:extLst>
          </p:cNvPr>
          <p:cNvSpPr txBox="1">
            <a:spLocks/>
          </p:cNvSpPr>
          <p:nvPr/>
        </p:nvSpPr>
        <p:spPr>
          <a:xfrm>
            <a:off x="5351929" y="1319349"/>
            <a:ext cx="6475894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회사에 대한 간략한 소개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62096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새 소식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5204"/>
            <a:ext cx="10515600" cy="2311217"/>
          </a:xfrm>
        </p:spPr>
        <p:txBody>
          <a:bodyPr>
            <a:normAutofit/>
          </a:bodyPr>
          <a:lstStyle/>
          <a:p>
            <a:r>
              <a:rPr lang="ko-KR" altLang="en-US" dirty="0"/>
              <a:t>목록</a:t>
            </a:r>
            <a:endParaRPr lang="en-US" altLang="ko-KR" dirty="0"/>
          </a:p>
          <a:p>
            <a:r>
              <a:rPr lang="ko-KR" altLang="en-US" dirty="0"/>
              <a:t>본문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6938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216AACAD-1B4C-4165-B9C0-4E95ACEBA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새 소식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3FE952AB-6443-42FE-8239-912B0A131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목록</a:t>
            </a:r>
            <a:endParaRPr lang="en-US" altLang="ko-KR" sz="24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99066D-2ADE-42EF-8266-DC545E5189E0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01A984-ABD8-4DFA-918D-BA19213ABD68}"/>
              </a:ext>
            </a:extLst>
          </p:cNvPr>
          <p:cNvGrpSpPr/>
          <p:nvPr/>
        </p:nvGrpSpPr>
        <p:grpSpPr>
          <a:xfrm>
            <a:off x="521331" y="1757546"/>
            <a:ext cx="11149338" cy="4679324"/>
            <a:chOff x="682449" y="1751925"/>
            <a:chExt cx="11149338" cy="4679324"/>
          </a:xfrm>
        </p:grpSpPr>
        <p:pic>
          <p:nvPicPr>
            <p:cNvPr id="20" name="그림 1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8DF39F9-C12B-4159-AF2E-95724EEFF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4" b="70424"/>
            <a:stretch/>
          </p:blipFill>
          <p:spPr>
            <a:xfrm>
              <a:off x="682449" y="1751925"/>
              <a:ext cx="11149338" cy="4365815"/>
            </a:xfrm>
            <a:prstGeom prst="rect">
              <a:avLst/>
            </a:prstGeom>
          </p:spPr>
        </p:pic>
        <p:pic>
          <p:nvPicPr>
            <p:cNvPr id="21" name="그림 2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EED26F6-688B-4E0D-89A8-6A84A53FA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8" t="87512" r="128" b="10746"/>
            <a:stretch/>
          </p:blipFill>
          <p:spPr>
            <a:xfrm>
              <a:off x="682449" y="6117740"/>
              <a:ext cx="11149338" cy="31350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BB4516-EBB9-4A94-8CCD-F4730F50D53A}"/>
              </a:ext>
            </a:extLst>
          </p:cNvPr>
          <p:cNvSpPr txBox="1"/>
          <p:nvPr/>
        </p:nvSpPr>
        <p:spPr>
          <a:xfrm>
            <a:off x="156027" y="2882487"/>
            <a:ext cx="25563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D. </a:t>
            </a:r>
            <a:r>
              <a:rPr lang="ko-KR" altLang="en-US" dirty="0"/>
              <a:t>제목</a:t>
            </a:r>
            <a:r>
              <a:rPr lang="en-US" altLang="ko-KR" dirty="0"/>
              <a:t>/</a:t>
            </a:r>
            <a:r>
              <a:rPr lang="ko-KR" altLang="en-US" dirty="0"/>
              <a:t>내용의 일부분</a:t>
            </a:r>
            <a:r>
              <a:rPr lang="en-US" altLang="ko-KR" dirty="0"/>
              <a:t>/</a:t>
            </a:r>
            <a:r>
              <a:rPr lang="ko-KR" altLang="en-US" dirty="0"/>
              <a:t>작성자</a:t>
            </a:r>
            <a:r>
              <a:rPr lang="en-US" altLang="ko-KR" dirty="0"/>
              <a:t>/ </a:t>
            </a:r>
            <a:r>
              <a:rPr lang="ko-KR" altLang="en-US" dirty="0"/>
              <a:t>해당 공지사항 관련 이미지가 들어가는 부분으로 각 부분에 클릭이벤트가 발생한다면 상세내용으로 이동하게 된다</a:t>
            </a:r>
            <a:r>
              <a:rPr lang="en-US" altLang="ko-KR" dirty="0"/>
              <a:t>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32F325-CC62-4FDF-9236-1C97DB5BB540}"/>
              </a:ext>
            </a:extLst>
          </p:cNvPr>
          <p:cNvSpPr txBox="1"/>
          <p:nvPr/>
        </p:nvSpPr>
        <p:spPr>
          <a:xfrm>
            <a:off x="2887504" y="1235613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36ACE4-ED2C-4373-94C9-A8D6D74AE620}"/>
              </a:ext>
            </a:extLst>
          </p:cNvPr>
          <p:cNvSpPr txBox="1"/>
          <p:nvPr/>
        </p:nvSpPr>
        <p:spPr>
          <a:xfrm>
            <a:off x="3981121" y="122113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30B58B-BB90-4AC7-9A28-A6BF108EE5A1}"/>
              </a:ext>
            </a:extLst>
          </p:cNvPr>
          <p:cNvSpPr txBox="1"/>
          <p:nvPr/>
        </p:nvSpPr>
        <p:spPr>
          <a:xfrm>
            <a:off x="4997075" y="122113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801D2B-21F1-4841-BC69-881BE84FD379}"/>
              </a:ext>
            </a:extLst>
          </p:cNvPr>
          <p:cNvSpPr txBox="1"/>
          <p:nvPr/>
        </p:nvSpPr>
        <p:spPr>
          <a:xfrm>
            <a:off x="8975782" y="2108833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D83730-B40B-4C2A-9C34-657FFABD9A2B}"/>
              </a:ext>
            </a:extLst>
          </p:cNvPr>
          <p:cNvSpPr txBox="1"/>
          <p:nvPr/>
        </p:nvSpPr>
        <p:spPr>
          <a:xfrm>
            <a:off x="6499070" y="5926842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5A17D4-00BF-4C4C-B767-87DD5D9C63F7}"/>
              </a:ext>
            </a:extLst>
          </p:cNvPr>
          <p:cNvSpPr txBox="1"/>
          <p:nvPr/>
        </p:nvSpPr>
        <p:spPr>
          <a:xfrm>
            <a:off x="3028571" y="177733"/>
            <a:ext cx="8166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B. C. </a:t>
            </a:r>
            <a:r>
              <a:rPr lang="ko-KR" altLang="en-US" dirty="0"/>
              <a:t>는 기본적으로 </a:t>
            </a:r>
            <a:r>
              <a:rPr lang="ko-KR" altLang="en-US" dirty="0" err="1"/>
              <a:t>탭매뉴이며</a:t>
            </a:r>
            <a:r>
              <a:rPr lang="ko-KR" altLang="en-US" dirty="0"/>
              <a:t>  클릭 이벤트 발생시 해당 페이지로 이동하게 된다</a:t>
            </a:r>
            <a:r>
              <a:rPr lang="en-US" altLang="ko-KR" dirty="0"/>
              <a:t>. </a:t>
            </a:r>
            <a:r>
              <a:rPr lang="ko-KR" altLang="en-US" dirty="0"/>
              <a:t>또한 세 페이지의 기본적인 형태는 같을 것이며 내용적인 측면에서 차이가 있을 것이다</a:t>
            </a:r>
            <a:r>
              <a:rPr lang="en-US" altLang="ko-KR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B2F8FD-3F4A-4803-A420-6E581990A547}"/>
              </a:ext>
            </a:extLst>
          </p:cNvPr>
          <p:cNvSpPr txBox="1"/>
          <p:nvPr/>
        </p:nvSpPr>
        <p:spPr>
          <a:xfrm>
            <a:off x="7015979" y="5282212"/>
            <a:ext cx="3936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E. </a:t>
            </a:r>
            <a:r>
              <a:rPr lang="ko-KR" altLang="en-US" dirty="0"/>
              <a:t>페이징을 구현할 것</a:t>
            </a:r>
            <a:r>
              <a:rPr lang="en-US" altLang="ko-KR" dirty="0"/>
              <a:t>. </a:t>
            </a:r>
            <a:r>
              <a:rPr lang="ko-KR" altLang="en-US" dirty="0"/>
              <a:t>해당 숫자를 누르면 그 페이지로 내용이 변경되며</a:t>
            </a:r>
            <a:endParaRPr lang="en-US" altLang="ko-KR" dirty="0"/>
          </a:p>
          <a:p>
            <a:r>
              <a:rPr lang="ko-KR" altLang="en-US" dirty="0"/>
              <a:t>양끝의 버튼을 통해 이전과 다음으로 이동이 가능하게끔 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3038B7-C0E5-426B-A8E8-544AAA57D5B9}"/>
              </a:ext>
            </a:extLst>
          </p:cNvPr>
          <p:cNvSpPr/>
          <p:nvPr/>
        </p:nvSpPr>
        <p:spPr>
          <a:xfrm>
            <a:off x="3028571" y="1757546"/>
            <a:ext cx="2966528" cy="47761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7FABC9-190F-4DA6-B69B-1951694E1FB9}"/>
              </a:ext>
            </a:extLst>
          </p:cNvPr>
          <p:cNvSpPr/>
          <p:nvPr/>
        </p:nvSpPr>
        <p:spPr>
          <a:xfrm>
            <a:off x="3108026" y="2370443"/>
            <a:ext cx="5885323" cy="15700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AFF6D5-A209-4C01-A630-DC6F2BB1CBBC}"/>
              </a:ext>
            </a:extLst>
          </p:cNvPr>
          <p:cNvSpPr/>
          <p:nvPr/>
        </p:nvSpPr>
        <p:spPr>
          <a:xfrm>
            <a:off x="5569486" y="6015318"/>
            <a:ext cx="1289340" cy="4281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0216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새 소식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본문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74A518E-50C8-40FC-8014-C6471FB1FD92}"/>
              </a:ext>
            </a:extLst>
          </p:cNvPr>
          <p:cNvGrpSpPr/>
          <p:nvPr/>
        </p:nvGrpSpPr>
        <p:grpSpPr>
          <a:xfrm>
            <a:off x="868241" y="1843830"/>
            <a:ext cx="10455518" cy="3170339"/>
            <a:chOff x="868241" y="1757546"/>
            <a:chExt cx="10455518" cy="3170339"/>
          </a:xfrm>
        </p:grpSpPr>
        <p:pic>
          <p:nvPicPr>
            <p:cNvPr id="7" name="그림 6" descr="스크린샷, 음식이(가) 표시된 사진&#10;&#10;자동 생성된 설명">
              <a:extLst>
                <a:ext uri="{FF2B5EF4-FFF2-40B4-BE49-F238E27FC236}">
                  <a16:creationId xmlns:a16="http://schemas.microsoft.com/office/drawing/2014/main" id="{9B3EB006-9DFC-4A29-B782-71416635FF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1" b="76242"/>
            <a:stretch/>
          </p:blipFill>
          <p:spPr>
            <a:xfrm>
              <a:off x="868241" y="1757546"/>
              <a:ext cx="10440873" cy="2255939"/>
            </a:xfrm>
            <a:prstGeom prst="rect">
              <a:avLst/>
            </a:prstGeom>
          </p:spPr>
        </p:pic>
        <p:pic>
          <p:nvPicPr>
            <p:cNvPr id="13" name="그림 12" descr="스크린샷, 음식이(가) 표시된 사진&#10;&#10;자동 생성된 설명">
              <a:extLst>
                <a:ext uri="{FF2B5EF4-FFF2-40B4-BE49-F238E27FC236}">
                  <a16:creationId xmlns:a16="http://schemas.microsoft.com/office/drawing/2014/main" id="{64C658D0-6A66-4523-8EE8-DF6F9B1C2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779" b="14441"/>
            <a:stretch/>
          </p:blipFill>
          <p:spPr>
            <a:xfrm>
              <a:off x="882886" y="4013485"/>
              <a:ext cx="10440873" cy="9144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C707DB7-ECB7-43D9-A9A6-A57FF4C35F43}"/>
              </a:ext>
            </a:extLst>
          </p:cNvPr>
          <p:cNvSpPr txBox="1"/>
          <p:nvPr/>
        </p:nvSpPr>
        <p:spPr>
          <a:xfrm>
            <a:off x="1151215" y="173320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A2CC6-B2CD-47AB-98E4-0E8B449127AE}"/>
              </a:ext>
            </a:extLst>
          </p:cNvPr>
          <p:cNvSpPr/>
          <p:nvPr/>
        </p:nvSpPr>
        <p:spPr>
          <a:xfrm>
            <a:off x="1529249" y="2010998"/>
            <a:ext cx="2277979" cy="2340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DA411A-8478-4B47-8704-14DB3DF3E339}"/>
              </a:ext>
            </a:extLst>
          </p:cNvPr>
          <p:cNvSpPr txBox="1"/>
          <p:nvPr/>
        </p:nvSpPr>
        <p:spPr>
          <a:xfrm>
            <a:off x="1151215" y="217907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2EEFA2-A2F0-4A93-B7A4-F117B5DE0B2A}"/>
              </a:ext>
            </a:extLst>
          </p:cNvPr>
          <p:cNvSpPr/>
          <p:nvPr/>
        </p:nvSpPr>
        <p:spPr>
          <a:xfrm>
            <a:off x="1529249" y="2345693"/>
            <a:ext cx="2277979" cy="2340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7DAB9F-EF6F-4BDB-B02B-13ADF52C0FAC}"/>
              </a:ext>
            </a:extLst>
          </p:cNvPr>
          <p:cNvSpPr txBox="1"/>
          <p:nvPr/>
        </p:nvSpPr>
        <p:spPr>
          <a:xfrm>
            <a:off x="1151215" y="4390350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81E8A0-A80E-4D5E-9CE1-6BCC84AE89B3}"/>
              </a:ext>
            </a:extLst>
          </p:cNvPr>
          <p:cNvSpPr/>
          <p:nvPr/>
        </p:nvSpPr>
        <p:spPr>
          <a:xfrm>
            <a:off x="1529249" y="4556968"/>
            <a:ext cx="9111042" cy="3650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F40E3-FBBB-4517-8DB7-E7B7ED2C57FD}"/>
              </a:ext>
            </a:extLst>
          </p:cNvPr>
          <p:cNvSpPr txBox="1"/>
          <p:nvPr/>
        </p:nvSpPr>
        <p:spPr>
          <a:xfrm>
            <a:off x="378822" y="5100838"/>
            <a:ext cx="10577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글 제목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작성자명</a:t>
            </a:r>
            <a:r>
              <a:rPr lang="en-US" altLang="ko-KR" dirty="0"/>
              <a:t>, </a:t>
            </a:r>
            <a:r>
              <a:rPr lang="ko-KR" altLang="en-US" dirty="0"/>
              <a:t>작성일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본문 내용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en-US" altLang="ko-KR" dirty="0"/>
              <a:t>SNS </a:t>
            </a:r>
            <a:r>
              <a:rPr lang="ko-KR" altLang="en-US" dirty="0"/>
              <a:t>공유 </a:t>
            </a:r>
            <a:r>
              <a:rPr lang="en-US" altLang="ko-KR" dirty="0"/>
              <a:t>– </a:t>
            </a: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ko-KR" altLang="en-US" dirty="0"/>
              <a:t>카카오톡</a:t>
            </a:r>
            <a:r>
              <a:rPr lang="en-US" altLang="ko-KR" dirty="0"/>
              <a:t>, </a:t>
            </a:r>
            <a:r>
              <a:rPr lang="ko-KR" altLang="en-US" dirty="0"/>
              <a:t>트위터</a:t>
            </a:r>
            <a:r>
              <a:rPr lang="en-US" altLang="ko-KR" dirty="0"/>
              <a:t>, URL</a:t>
            </a:r>
            <a:r>
              <a:rPr lang="ko-KR" altLang="en-US" dirty="0"/>
              <a:t>복사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 err="1"/>
              <a:t>이전글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이전에 등록된 글로 이동</a:t>
            </a:r>
            <a:r>
              <a:rPr lang="en-US" altLang="ko-KR" dirty="0"/>
              <a:t>,</a:t>
            </a:r>
            <a:r>
              <a:rPr lang="ko-KR" altLang="en-US" dirty="0"/>
              <a:t> 목록으로</a:t>
            </a:r>
            <a:r>
              <a:rPr lang="en-US" altLang="ko-KR" dirty="0"/>
              <a:t>- </a:t>
            </a:r>
            <a:r>
              <a:rPr lang="ko-KR" altLang="en-US" dirty="0"/>
              <a:t>글 목록으로 이동</a:t>
            </a:r>
            <a:r>
              <a:rPr lang="en-US" altLang="ko-KR" dirty="0"/>
              <a:t>, </a:t>
            </a:r>
            <a:r>
              <a:rPr lang="ko-KR" altLang="en-US" dirty="0"/>
              <a:t>다음 글 </a:t>
            </a:r>
            <a:r>
              <a:rPr lang="en-US" altLang="ko-KR" dirty="0"/>
              <a:t>– </a:t>
            </a:r>
            <a:r>
              <a:rPr lang="ko-KR" altLang="en-US" dirty="0"/>
              <a:t>다음에 등록된 글로 이동</a:t>
            </a:r>
          </a:p>
        </p:txBody>
      </p:sp>
    </p:spTree>
    <p:extLst>
      <p:ext uri="{BB962C8B-B14F-4D97-AF65-F5344CB8AC3E}">
        <p14:creationId xmlns:p14="http://schemas.microsoft.com/office/powerpoint/2010/main" val="10193782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고객센터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5204"/>
            <a:ext cx="10515600" cy="2311217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45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425B051D-9027-4251-91D8-876D2405E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6" t="23006" r="17754" b="37225"/>
          <a:stretch/>
        </p:blipFill>
        <p:spPr>
          <a:xfrm>
            <a:off x="2251338" y="1912159"/>
            <a:ext cx="8094354" cy="32521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검색모달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378823" y="5318960"/>
            <a:ext cx="1163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/>
              <a:t>검색어 입력 후 검색</a:t>
            </a:r>
            <a:r>
              <a:rPr lang="en-US" altLang="ko-KR" dirty="0"/>
              <a:t>(B)</a:t>
            </a:r>
            <a:r>
              <a:rPr lang="ko-KR" altLang="en-US" dirty="0"/>
              <a:t>버튼을 클릭하면 입력한 단어가 포함된 캠페인을 검색함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3792581" y="2798420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4265615" y="3113136"/>
            <a:ext cx="3132711" cy="4381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445295-7CCC-4C86-A0EA-F57A38C32064}"/>
              </a:ext>
            </a:extLst>
          </p:cNvPr>
          <p:cNvSpPr/>
          <p:nvPr/>
        </p:nvSpPr>
        <p:spPr>
          <a:xfrm>
            <a:off x="7606097" y="3100056"/>
            <a:ext cx="451585" cy="4381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C914F-A8F8-4D20-9184-EA94582A8A2C}"/>
              </a:ext>
            </a:extLst>
          </p:cNvPr>
          <p:cNvSpPr txBox="1"/>
          <p:nvPr/>
        </p:nvSpPr>
        <p:spPr>
          <a:xfrm>
            <a:off x="8057682" y="2860420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4136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B3DFA4D0-6036-42CA-A9FA-BCBC0D805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고객센터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F3E4606-1E5F-415C-8CB2-14A5F7C4B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고객센터 상단</a:t>
            </a:r>
            <a:endParaRPr lang="en-US" altLang="ko-KR" sz="24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D999D2B-D01E-49F6-B276-0DC8F03D2535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AAFA046E-B978-489D-A1FC-C7829F59FB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4" b="74372"/>
          <a:stretch/>
        </p:blipFill>
        <p:spPr>
          <a:xfrm>
            <a:off x="378823" y="1904209"/>
            <a:ext cx="11713953" cy="4953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017F7F-78CE-4D88-AD35-6BC98840A312}"/>
              </a:ext>
            </a:extLst>
          </p:cNvPr>
          <p:cNvSpPr txBox="1"/>
          <p:nvPr/>
        </p:nvSpPr>
        <p:spPr>
          <a:xfrm>
            <a:off x="1079497" y="3167390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E932B-8A9E-428A-BFB1-4EB90A6194AB}"/>
              </a:ext>
            </a:extLst>
          </p:cNvPr>
          <p:cNvSpPr txBox="1"/>
          <p:nvPr/>
        </p:nvSpPr>
        <p:spPr>
          <a:xfrm>
            <a:off x="5393020" y="5341813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91B55-1AB6-428A-B975-D67C6F99A40D}"/>
              </a:ext>
            </a:extLst>
          </p:cNvPr>
          <p:cNvSpPr txBox="1"/>
          <p:nvPr/>
        </p:nvSpPr>
        <p:spPr>
          <a:xfrm>
            <a:off x="1556143" y="2973468"/>
            <a:ext cx="765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백그라운드를 이용한 광고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바로가기 버튼을 누르면 캠페인 등록으로 이동하게끔 링크를 걸 것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A7A565-1EF3-4855-809F-B170A687A1C8}"/>
              </a:ext>
            </a:extLst>
          </p:cNvPr>
          <p:cNvSpPr/>
          <p:nvPr/>
        </p:nvSpPr>
        <p:spPr>
          <a:xfrm>
            <a:off x="1174376" y="3690610"/>
            <a:ext cx="10103224" cy="27370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7B388C-8665-452B-85D5-751C5888E52D}"/>
              </a:ext>
            </a:extLst>
          </p:cNvPr>
          <p:cNvSpPr/>
          <p:nvPr/>
        </p:nvSpPr>
        <p:spPr>
          <a:xfrm>
            <a:off x="5450541" y="5406200"/>
            <a:ext cx="1550894" cy="3944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9097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D7ABE91-3D98-4043-AC0D-8C9E291A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고객센터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E8EB84F-7187-4CBF-8F7D-EC920242C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고객센터 </a:t>
            </a:r>
            <a:r>
              <a:rPr lang="en-US" altLang="ko-KR" sz="2400" dirty="0"/>
              <a:t>- FAQ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B7CD8-6B9D-4492-B723-C9B5DC0FBAB0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0DE97750-4741-43D5-8BE5-093D985E22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" t="29039" r="-275" b="40525"/>
          <a:stretch/>
        </p:blipFill>
        <p:spPr>
          <a:xfrm>
            <a:off x="1713411" y="1775569"/>
            <a:ext cx="8779823" cy="50824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15BC67-45E7-4B93-A980-6754F63FF260}"/>
              </a:ext>
            </a:extLst>
          </p:cNvPr>
          <p:cNvSpPr txBox="1"/>
          <p:nvPr/>
        </p:nvSpPr>
        <p:spPr>
          <a:xfrm>
            <a:off x="3589615" y="2270919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ACB28-45A9-4066-B8F0-05CFE5E2865F}"/>
              </a:ext>
            </a:extLst>
          </p:cNvPr>
          <p:cNvSpPr txBox="1"/>
          <p:nvPr/>
        </p:nvSpPr>
        <p:spPr>
          <a:xfrm>
            <a:off x="8690533" y="5015431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F85EAE-D607-4CE6-80B4-8ADD57DC8AAE}"/>
              </a:ext>
            </a:extLst>
          </p:cNvPr>
          <p:cNvSpPr txBox="1"/>
          <p:nvPr/>
        </p:nvSpPr>
        <p:spPr>
          <a:xfrm>
            <a:off x="4042744" y="1842569"/>
            <a:ext cx="569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아코디언을 이용한 질문</a:t>
            </a:r>
            <a:r>
              <a:rPr lang="en-US" altLang="ko-KR" dirty="0"/>
              <a:t>. </a:t>
            </a:r>
            <a:r>
              <a:rPr lang="ko-KR" altLang="en-US" dirty="0"/>
              <a:t>해당 질문을 클릭하면 아래쪽으로 내용이 펼쳐지는 형식으로 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A3BC32-6817-4D14-997A-AF731118EAD6}"/>
              </a:ext>
            </a:extLst>
          </p:cNvPr>
          <p:cNvSpPr txBox="1"/>
          <p:nvPr/>
        </p:nvSpPr>
        <p:spPr>
          <a:xfrm>
            <a:off x="9207113" y="5423062"/>
            <a:ext cx="2264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</a:t>
            </a:r>
            <a:r>
              <a:rPr lang="ko-KR" altLang="en-US" dirty="0"/>
              <a:t> 고객센터로 직접 연락하게끔 하는 광고 부분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E7D288-4782-4640-88C4-0319C8E7D761}"/>
              </a:ext>
            </a:extLst>
          </p:cNvPr>
          <p:cNvSpPr/>
          <p:nvPr/>
        </p:nvSpPr>
        <p:spPr>
          <a:xfrm>
            <a:off x="1855694" y="2270919"/>
            <a:ext cx="2348753" cy="281151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E8CF123-0446-4402-9D02-EA508ABF45CD}"/>
              </a:ext>
            </a:extLst>
          </p:cNvPr>
          <p:cNvSpPr/>
          <p:nvPr/>
        </p:nvSpPr>
        <p:spPr>
          <a:xfrm>
            <a:off x="2497259" y="5100455"/>
            <a:ext cx="6709854" cy="172475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4064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3CB36659-F211-4E4D-9B16-606EDB45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고객센터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555C690-DE25-44C5-99C5-148800FF6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고객센터 </a:t>
            </a:r>
            <a:r>
              <a:rPr lang="en-US" altLang="ko-KR" sz="2400" dirty="0"/>
              <a:t>– Q&amp;A(</a:t>
            </a:r>
            <a:r>
              <a:rPr lang="ko-KR" altLang="en-US" sz="2400" dirty="0"/>
              <a:t>캠페인상세의 </a:t>
            </a:r>
            <a:r>
              <a:rPr lang="en-US" altLang="ko-KR" sz="2400" dirty="0"/>
              <a:t>Q&amp;A</a:t>
            </a:r>
            <a:r>
              <a:rPr lang="ko-KR" altLang="en-US" sz="2400" dirty="0"/>
              <a:t>란과 동일함</a:t>
            </a:r>
            <a:r>
              <a:rPr lang="en-US" altLang="ko-KR" sz="2400" dirty="0"/>
              <a:t>)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3AD7C4C-B44C-4A47-8EEC-8B072D4D9953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D025F7FD-74CC-4F72-9FAF-C38F1755E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" t="63279" r="82" b="10183"/>
          <a:stretch/>
        </p:blipFill>
        <p:spPr>
          <a:xfrm>
            <a:off x="1154055" y="1757546"/>
            <a:ext cx="9381716" cy="47353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A45703-4C66-4D35-BB78-06C00DEB7A13}"/>
              </a:ext>
            </a:extLst>
          </p:cNvPr>
          <p:cNvSpPr txBox="1"/>
          <p:nvPr/>
        </p:nvSpPr>
        <p:spPr>
          <a:xfrm>
            <a:off x="2989251" y="203077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655DD-D9CC-4F0F-A366-A9A574DD6205}"/>
              </a:ext>
            </a:extLst>
          </p:cNvPr>
          <p:cNvSpPr txBox="1"/>
          <p:nvPr/>
        </p:nvSpPr>
        <p:spPr>
          <a:xfrm>
            <a:off x="1338917" y="4270079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DEDFD0-3680-4F12-A2B2-032C1E01F406}"/>
              </a:ext>
            </a:extLst>
          </p:cNvPr>
          <p:cNvSpPr txBox="1"/>
          <p:nvPr/>
        </p:nvSpPr>
        <p:spPr>
          <a:xfrm>
            <a:off x="1359362" y="5311347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C0CC85-867C-48FD-97A3-F4BB4B9EE6D5}"/>
              </a:ext>
            </a:extLst>
          </p:cNvPr>
          <p:cNvSpPr txBox="1"/>
          <p:nvPr/>
        </p:nvSpPr>
        <p:spPr>
          <a:xfrm>
            <a:off x="8971290" y="369591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CC5455-4133-40CC-982C-7239AC9D3FCB}"/>
              </a:ext>
            </a:extLst>
          </p:cNvPr>
          <p:cNvSpPr txBox="1"/>
          <p:nvPr/>
        </p:nvSpPr>
        <p:spPr>
          <a:xfrm>
            <a:off x="9715235" y="3720355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BD7C2F-8FAE-46D7-9673-346BDEDA27AF}"/>
              </a:ext>
            </a:extLst>
          </p:cNvPr>
          <p:cNvSpPr txBox="1"/>
          <p:nvPr/>
        </p:nvSpPr>
        <p:spPr>
          <a:xfrm>
            <a:off x="3387377" y="2113785"/>
            <a:ext cx="569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질문의 제목</a:t>
            </a:r>
            <a:r>
              <a:rPr lang="en-US" altLang="ko-KR" dirty="0"/>
              <a:t>/</a:t>
            </a:r>
            <a:r>
              <a:rPr lang="ko-KR" altLang="en-US" dirty="0"/>
              <a:t>내용을 적고 등록하게끔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BA0B7C-0726-4371-A5A9-E90E8D2DB6FE}"/>
              </a:ext>
            </a:extLst>
          </p:cNvPr>
          <p:cNvSpPr txBox="1"/>
          <p:nvPr/>
        </p:nvSpPr>
        <p:spPr>
          <a:xfrm>
            <a:off x="10158850" y="2125224"/>
            <a:ext cx="2095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 err="1"/>
              <a:t>비밀글을</a:t>
            </a:r>
            <a:r>
              <a:rPr lang="ko-KR" altLang="en-US" dirty="0"/>
              <a:t> 누르면 해당 글은 공개되지 않게끔 할 예정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C. </a:t>
            </a:r>
            <a:r>
              <a:rPr lang="ko-KR" altLang="en-US" dirty="0"/>
              <a:t>등록을 누르면 해당 제목과 내용이 아래의 게시판에 등록되는 형식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E73D44-0FDA-408D-8A52-613A26E816AD}"/>
              </a:ext>
            </a:extLst>
          </p:cNvPr>
          <p:cNvSpPr txBox="1"/>
          <p:nvPr/>
        </p:nvSpPr>
        <p:spPr>
          <a:xfrm>
            <a:off x="5025870" y="6063296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F39D91-4820-483C-9B8B-59FE233ECDCE}"/>
              </a:ext>
            </a:extLst>
          </p:cNvPr>
          <p:cNvSpPr txBox="1"/>
          <p:nvPr/>
        </p:nvSpPr>
        <p:spPr>
          <a:xfrm>
            <a:off x="188521" y="3472891"/>
            <a:ext cx="887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D. </a:t>
            </a:r>
            <a:r>
              <a:rPr lang="ko-KR" altLang="en-US" dirty="0"/>
              <a:t>미답변의 경우 누르면 아코디언 기능으로 아래로 펼쳐지며 내용이 보이는 형식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E. </a:t>
            </a:r>
            <a:r>
              <a:rPr lang="ko-KR" altLang="en-US" dirty="0"/>
              <a:t>답변의 경우는 해당 질문의 아래에 답변이 달려있는 형식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018987-F218-431A-A9E5-AD124BCC7D17}"/>
              </a:ext>
            </a:extLst>
          </p:cNvPr>
          <p:cNvSpPr txBox="1"/>
          <p:nvPr/>
        </p:nvSpPr>
        <p:spPr>
          <a:xfrm>
            <a:off x="0" y="6152886"/>
            <a:ext cx="44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F. </a:t>
            </a:r>
            <a:r>
              <a:rPr lang="ko-KR" altLang="en-US" dirty="0" err="1"/>
              <a:t>페이징</a:t>
            </a:r>
            <a:r>
              <a:rPr lang="en-US" altLang="ko-KR" dirty="0"/>
              <a:t>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좌우 버튼으로 이동 가능하며 숫자를 클릭해도 이동 가능</a:t>
            </a:r>
            <a:r>
              <a:rPr lang="en-US" altLang="ko-KR" dirty="0"/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EE1852-6145-4359-A6C5-4CEFDA4448C3}"/>
              </a:ext>
            </a:extLst>
          </p:cNvPr>
          <p:cNvSpPr/>
          <p:nvPr/>
        </p:nvSpPr>
        <p:spPr>
          <a:xfrm>
            <a:off x="1662139" y="2125224"/>
            <a:ext cx="8365549" cy="141854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B34809-925F-43E1-8B50-A3AF027A63BE}"/>
              </a:ext>
            </a:extLst>
          </p:cNvPr>
          <p:cNvSpPr/>
          <p:nvPr/>
        </p:nvSpPr>
        <p:spPr>
          <a:xfrm>
            <a:off x="1359362" y="4285112"/>
            <a:ext cx="2590137" cy="5374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1A076C-D2C1-44F0-BB51-14356E2CA285}"/>
              </a:ext>
            </a:extLst>
          </p:cNvPr>
          <p:cNvSpPr/>
          <p:nvPr/>
        </p:nvSpPr>
        <p:spPr>
          <a:xfrm>
            <a:off x="1338917" y="5311347"/>
            <a:ext cx="2610582" cy="51659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EDB2F7C-D612-4B7E-AD8E-FE78AEA45034}"/>
              </a:ext>
            </a:extLst>
          </p:cNvPr>
          <p:cNvSpPr/>
          <p:nvPr/>
        </p:nvSpPr>
        <p:spPr>
          <a:xfrm>
            <a:off x="8905725" y="3596859"/>
            <a:ext cx="494759" cy="5691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B68D36-F869-4308-B829-F6F94B999824}"/>
              </a:ext>
            </a:extLst>
          </p:cNvPr>
          <p:cNvSpPr/>
          <p:nvPr/>
        </p:nvSpPr>
        <p:spPr>
          <a:xfrm>
            <a:off x="9437088" y="3596859"/>
            <a:ext cx="641641" cy="5691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699686A-349E-456B-8D46-994E9A0B1CD7}"/>
              </a:ext>
            </a:extLst>
          </p:cNvPr>
          <p:cNvSpPr/>
          <p:nvPr/>
        </p:nvSpPr>
        <p:spPr>
          <a:xfrm>
            <a:off x="4868498" y="5989280"/>
            <a:ext cx="1684702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9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약관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5204"/>
            <a:ext cx="10515600" cy="2311217"/>
          </a:xfrm>
        </p:spPr>
        <p:txBody>
          <a:bodyPr>
            <a:normAutofit/>
          </a:bodyPr>
          <a:lstStyle/>
          <a:p>
            <a:r>
              <a:rPr lang="ko-KR" altLang="en-US" dirty="0"/>
              <a:t>사이트이용약관</a:t>
            </a:r>
            <a:r>
              <a:rPr lang="en-US" altLang="ko-KR" dirty="0"/>
              <a:t>, </a:t>
            </a:r>
            <a:r>
              <a:rPr lang="ko-KR" altLang="en-US" dirty="0"/>
              <a:t>개인정보처리방침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6284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약관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D1B0E59-B936-4AEF-8F76-20684A096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" b="87152"/>
          <a:stretch/>
        </p:blipFill>
        <p:spPr>
          <a:xfrm>
            <a:off x="32469" y="1188720"/>
            <a:ext cx="12141708" cy="43533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B301EA-F5FE-4B0F-9D6D-FFF31D683D5D}"/>
              </a:ext>
            </a:extLst>
          </p:cNvPr>
          <p:cNvSpPr txBox="1"/>
          <p:nvPr/>
        </p:nvSpPr>
        <p:spPr>
          <a:xfrm>
            <a:off x="378823" y="5785659"/>
            <a:ext cx="7018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약관 제목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약관 내용</a:t>
            </a:r>
            <a:endParaRPr lang="en-US" altLang="ko-KR" dirty="0"/>
          </a:p>
          <a:p>
            <a:r>
              <a:rPr lang="ko-KR" altLang="en-US" dirty="0"/>
              <a:t>사이트 이용약관과 개인정보 처리방침 두 페이지 레이아웃이 동일함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090775-DCCF-44E6-844E-D226687E0F6D}"/>
              </a:ext>
            </a:extLst>
          </p:cNvPr>
          <p:cNvSpPr txBox="1"/>
          <p:nvPr/>
        </p:nvSpPr>
        <p:spPr>
          <a:xfrm>
            <a:off x="652452" y="1058092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13BE42-F372-4A68-9CF7-B0C271062722}"/>
              </a:ext>
            </a:extLst>
          </p:cNvPr>
          <p:cNvSpPr/>
          <p:nvPr/>
        </p:nvSpPr>
        <p:spPr>
          <a:xfrm>
            <a:off x="1030487" y="1301665"/>
            <a:ext cx="1829092" cy="33231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B6DD12-B2D9-4780-A6D5-F973884ADBBC}"/>
              </a:ext>
            </a:extLst>
          </p:cNvPr>
          <p:cNvSpPr txBox="1"/>
          <p:nvPr/>
        </p:nvSpPr>
        <p:spPr>
          <a:xfrm>
            <a:off x="652452" y="1990611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F85A3C-3D82-4E08-813E-1DD94C5CB0E9}"/>
              </a:ext>
            </a:extLst>
          </p:cNvPr>
          <p:cNvSpPr/>
          <p:nvPr/>
        </p:nvSpPr>
        <p:spPr>
          <a:xfrm>
            <a:off x="1030486" y="2157229"/>
            <a:ext cx="10058692" cy="33990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988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푸터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7030CE-496F-4D87-925E-02831B575C5C}"/>
              </a:ext>
            </a:extLst>
          </p:cNvPr>
          <p:cNvSpPr txBox="1"/>
          <p:nvPr/>
        </p:nvSpPr>
        <p:spPr>
          <a:xfrm>
            <a:off x="6110646" y="2565070"/>
            <a:ext cx="5717177" cy="392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6D8CA7E-7CE4-4789-8931-CB2EEE82F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8" r="13484"/>
          <a:stretch/>
        </p:blipFill>
        <p:spPr>
          <a:xfrm>
            <a:off x="724394" y="1934371"/>
            <a:ext cx="11103430" cy="18783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87AD8B3-1A9B-4D2E-84B8-A6EC6D5D742B}"/>
              </a:ext>
            </a:extLst>
          </p:cNvPr>
          <p:cNvSpPr/>
          <p:nvPr/>
        </p:nvSpPr>
        <p:spPr>
          <a:xfrm>
            <a:off x="9140042" y="2505695"/>
            <a:ext cx="2533402" cy="699453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BI</a:t>
            </a:r>
            <a:endParaRPr lang="ko-KR" altLang="en-US" sz="2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18AF46-1583-4AA4-A544-F08E4AD41626}"/>
              </a:ext>
            </a:extLst>
          </p:cNvPr>
          <p:cNvSpPr/>
          <p:nvPr/>
        </p:nvSpPr>
        <p:spPr>
          <a:xfrm>
            <a:off x="795845" y="2503196"/>
            <a:ext cx="6958742" cy="76132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회사정보</a:t>
            </a:r>
            <a:r>
              <a:rPr lang="en-US" altLang="ko-KR" dirty="0"/>
              <a:t>:  </a:t>
            </a:r>
            <a:r>
              <a:rPr lang="ko-KR" altLang="en-US" dirty="0"/>
              <a:t>주소 </a:t>
            </a:r>
            <a:r>
              <a:rPr lang="en-US" altLang="ko-KR" dirty="0"/>
              <a:t>| </a:t>
            </a:r>
            <a:r>
              <a:rPr lang="ko-KR" altLang="en-US" dirty="0"/>
              <a:t>사업자명 </a:t>
            </a:r>
            <a:r>
              <a:rPr lang="en-US" altLang="ko-KR" dirty="0"/>
              <a:t>| </a:t>
            </a:r>
            <a:r>
              <a:rPr lang="ko-KR" altLang="en-US" dirty="0"/>
              <a:t>등록번호</a:t>
            </a:r>
            <a:endParaRPr lang="en-US" altLang="ko-KR" dirty="0"/>
          </a:p>
          <a:p>
            <a:pPr algn="ctr"/>
            <a:r>
              <a:rPr lang="ko-KR" altLang="en-US" dirty="0"/>
              <a:t>전화번호 </a:t>
            </a:r>
            <a:r>
              <a:rPr lang="en-US" altLang="ko-KR" dirty="0"/>
              <a:t>| </a:t>
            </a:r>
            <a:r>
              <a:rPr lang="ko-KR" altLang="en-US" dirty="0"/>
              <a:t>팩스번호 </a:t>
            </a:r>
            <a:r>
              <a:rPr lang="en-US" altLang="ko-KR" dirty="0"/>
              <a:t>| </a:t>
            </a:r>
            <a:r>
              <a:rPr lang="ko-KR" altLang="en-US" dirty="0"/>
              <a:t>이메일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98506" y="4107078"/>
            <a:ext cx="11632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/>
              <a:t>사이트 이용약관</a:t>
            </a:r>
            <a:r>
              <a:rPr lang="en-US" altLang="ko-KR" dirty="0"/>
              <a:t>, </a:t>
            </a:r>
            <a:r>
              <a:rPr lang="ko-KR" altLang="en-US" dirty="0"/>
              <a:t>개인정보 처리방침 링크</a:t>
            </a:r>
            <a:endParaRPr lang="en-US" altLang="ko-KR" dirty="0"/>
          </a:p>
          <a:p>
            <a:r>
              <a:rPr lang="en-US" altLang="ko-KR" dirty="0"/>
              <a:t>B. </a:t>
            </a: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공지사항 링크</a:t>
            </a:r>
            <a:br>
              <a:rPr lang="en-US" altLang="ko-KR" dirty="0"/>
            </a:br>
            <a:r>
              <a:rPr lang="en-US" altLang="ko-KR" dirty="0"/>
              <a:t>C. </a:t>
            </a:r>
            <a:r>
              <a:rPr lang="ko-KR" altLang="en-US" dirty="0"/>
              <a:t>회사정보가 들어갈 부분 </a:t>
            </a:r>
            <a:r>
              <a:rPr lang="en-US" altLang="ko-KR" dirty="0"/>
              <a:t>–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사업자명</a:t>
            </a:r>
            <a:r>
              <a:rPr lang="en-US" altLang="ko-KR" dirty="0"/>
              <a:t>, </a:t>
            </a:r>
            <a:r>
              <a:rPr lang="ko-KR" altLang="en-US" dirty="0"/>
              <a:t>사업자등록번호</a:t>
            </a:r>
            <a:r>
              <a:rPr lang="en-US" altLang="ko-KR" dirty="0"/>
              <a:t>, </a:t>
            </a:r>
            <a:r>
              <a:rPr lang="ko-KR" altLang="en-US" dirty="0"/>
              <a:t>전화번호</a:t>
            </a:r>
            <a:r>
              <a:rPr lang="en-US" altLang="ko-KR" dirty="0"/>
              <a:t>, </a:t>
            </a:r>
            <a:r>
              <a:rPr lang="ko-KR" altLang="en-US" dirty="0"/>
              <a:t>팩스번호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endParaRPr lang="en-US" altLang="ko-KR" dirty="0"/>
          </a:p>
          <a:p>
            <a:r>
              <a:rPr lang="en-US" altLang="ko-KR" dirty="0"/>
              <a:t>D. </a:t>
            </a:r>
            <a:r>
              <a:rPr lang="ko-KR" altLang="en-US" dirty="0"/>
              <a:t>로고 들어갈 부분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251359" y="1616132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724394" y="1930848"/>
            <a:ext cx="2090058" cy="4381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445295-7CCC-4C86-A0EA-F57A38C32064}"/>
              </a:ext>
            </a:extLst>
          </p:cNvPr>
          <p:cNvSpPr/>
          <p:nvPr/>
        </p:nvSpPr>
        <p:spPr>
          <a:xfrm>
            <a:off x="9737765" y="1920310"/>
            <a:ext cx="2090058" cy="4381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C914F-A8F8-4D20-9184-EA94582A8A2C}"/>
              </a:ext>
            </a:extLst>
          </p:cNvPr>
          <p:cNvSpPr txBox="1"/>
          <p:nvPr/>
        </p:nvSpPr>
        <p:spPr>
          <a:xfrm>
            <a:off x="9295999" y="1586657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333497" y="2254623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64F798-3795-4A66-80EA-18857D337074}"/>
              </a:ext>
            </a:extLst>
          </p:cNvPr>
          <p:cNvSpPr txBox="1"/>
          <p:nvPr/>
        </p:nvSpPr>
        <p:spPr>
          <a:xfrm>
            <a:off x="8799213" y="2147482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0537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1259</TotalTime>
  <Words>3118</Words>
  <Application>Microsoft Office PowerPoint</Application>
  <PresentationFormat>와이드스크린</PresentationFormat>
  <Paragraphs>598</Paragraphs>
  <Slides>84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88" baseType="lpstr">
      <vt:lpstr>Arial</vt:lpstr>
      <vt:lpstr>Calibri</vt:lpstr>
      <vt:lpstr>Calibri Light</vt:lpstr>
      <vt:lpstr>Office Theme</vt:lpstr>
      <vt:lpstr>ChariTree Front 화면설계</vt:lpstr>
      <vt:lpstr>목차</vt:lpstr>
      <vt:lpstr>Info</vt:lpstr>
      <vt:lpstr>1. 공통영역</vt:lpstr>
      <vt:lpstr>공통</vt:lpstr>
      <vt:lpstr>공통</vt:lpstr>
      <vt:lpstr>공통</vt:lpstr>
      <vt:lpstr>공통</vt:lpstr>
      <vt:lpstr>공통</vt:lpstr>
      <vt:lpstr>2. 메인</vt:lpstr>
      <vt:lpstr>메인</vt:lpstr>
      <vt:lpstr>메인</vt:lpstr>
      <vt:lpstr>메인</vt:lpstr>
      <vt:lpstr>3. 캠페인리스트</vt:lpstr>
      <vt:lpstr>캠페인리스트</vt:lpstr>
      <vt:lpstr>PowerPoint 프레젠테이션</vt:lpstr>
      <vt:lpstr>캠페인리스트</vt:lpstr>
      <vt:lpstr>캠페인리스트</vt:lpstr>
      <vt:lpstr>4. 캠페인상세</vt:lpstr>
      <vt:lpstr>캠페인상세</vt:lpstr>
      <vt:lpstr>캠페인상세</vt:lpstr>
      <vt:lpstr>캠페인상세</vt:lpstr>
      <vt:lpstr>캠페인상세</vt:lpstr>
      <vt:lpstr>캠페인상세</vt:lpstr>
      <vt:lpstr>캠페인상세</vt:lpstr>
      <vt:lpstr>캠페인상세</vt:lpstr>
      <vt:lpstr>캠페인상세</vt:lpstr>
      <vt:lpstr>5. 후원하기</vt:lpstr>
      <vt:lpstr>후원하기</vt:lpstr>
      <vt:lpstr>후원하기</vt:lpstr>
      <vt:lpstr>PowerPoint 프레젠테이션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6. 로그인/회원가입</vt:lpstr>
      <vt:lpstr>로그인</vt:lpstr>
      <vt:lpstr>로그인</vt:lpstr>
      <vt:lpstr>회원가입 완료</vt:lpstr>
      <vt:lpstr>계정찾기</vt:lpstr>
      <vt:lpstr>계정찾기</vt:lpstr>
      <vt:lpstr>계정찾기</vt:lpstr>
      <vt:lpstr>회원가입</vt:lpstr>
      <vt:lpstr>회원가입</vt:lpstr>
      <vt:lpstr>회원가입</vt:lpstr>
      <vt:lpstr>회원가입</vt:lpstr>
      <vt:lpstr>계정찾기</vt:lpstr>
      <vt:lpstr>계정찾기</vt:lpstr>
      <vt:lpstr>계정찾기</vt:lpstr>
      <vt:lpstr>7. 마이페이지</vt:lpstr>
      <vt:lpstr>마이페이지</vt:lpstr>
      <vt:lpstr>마이페이지</vt:lpstr>
      <vt:lpstr>마이페이지</vt:lpstr>
      <vt:lpstr>마이페이지</vt:lpstr>
      <vt:lpstr>마이페이지</vt:lpstr>
      <vt:lpstr>마이페이지</vt:lpstr>
      <vt:lpstr>마이페이지</vt:lpstr>
      <vt:lpstr>마이페이지</vt:lpstr>
      <vt:lpstr>마이페이지</vt:lpstr>
      <vt:lpstr>마이페이지</vt:lpstr>
      <vt:lpstr>8. 회사소개</vt:lpstr>
      <vt:lpstr>회사소개</vt:lpstr>
      <vt:lpstr>8. 새 소식</vt:lpstr>
      <vt:lpstr>새 소식</vt:lpstr>
      <vt:lpstr>새 소식</vt:lpstr>
      <vt:lpstr>9. 고객센터</vt:lpstr>
      <vt:lpstr>고객센터</vt:lpstr>
      <vt:lpstr>고객센터</vt:lpstr>
      <vt:lpstr>고객센터</vt:lpstr>
      <vt:lpstr>10. 약관</vt:lpstr>
      <vt:lpstr>약관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ChariTree Front 화면설계</dc:title>
  <dc:creator>현지 이</dc:creator>
  <cp:lastModifiedBy>A3774</cp:lastModifiedBy>
  <cp:revision>59</cp:revision>
  <dcterms:created xsi:type="dcterms:W3CDTF">2020-05-01T08:20:12Z</dcterms:created>
  <dcterms:modified xsi:type="dcterms:W3CDTF">2021-09-03T05:29:43Z</dcterms:modified>
</cp:coreProperties>
</file>